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78" r:id="rId5"/>
    <p:sldId id="280" r:id="rId6"/>
    <p:sldId id="27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4" r:id="rId21"/>
    <p:sldId id="277" r:id="rId22"/>
    <p:sldId id="28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16" userDrawn="1">
          <p15:clr>
            <a:srgbClr val="A4A3A4"/>
          </p15:clr>
        </p15:guide>
        <p15:guide id="4" pos="6584" userDrawn="1">
          <p15:clr>
            <a:srgbClr val="A4A3A4"/>
          </p15:clr>
        </p15:guide>
        <p15:guide id="5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4DD"/>
    <a:srgbClr val="E8EAE9"/>
    <a:srgbClr val="FFFFFF"/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2075" autoAdjust="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>
        <p:guide orient="horz" pos="2704"/>
        <p:guide pos="3840"/>
        <p:guide orient="horz" pos="1616"/>
        <p:guide pos="6584"/>
        <p:guide pos="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17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1/relationships/chartColorStyle" Target="colors2.xml"/><Relationship Id="rId1" Type="http://schemas.microsoft.com/office/2011/relationships/chartStyle" Target="style2.xml"/><Relationship Id="rId6" Type="http://schemas.openxmlformats.org/officeDocument/2006/relationships/package" Target="../embeddings/Microsoft_Excel____3.xlsx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3181205424065E-3"/>
          <c:y val="0"/>
          <c:w val="0.97365900134806727"/>
          <c:h val="0.929865305742334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cat>
            <c:strRef>
              <c:f>Sheet1!$A$2:$A$16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</c:v>
                </c:pt>
                <c:pt idx="1">
                  <c:v>0.8</c:v>
                </c:pt>
                <c:pt idx="2">
                  <c:v>1.5</c:v>
                </c:pt>
                <c:pt idx="3">
                  <c:v>1.6</c:v>
                </c:pt>
                <c:pt idx="4">
                  <c:v>1.8</c:v>
                </c:pt>
                <c:pt idx="5">
                  <c:v>2</c:v>
                </c:pt>
                <c:pt idx="6">
                  <c:v>2.5</c:v>
                </c:pt>
                <c:pt idx="7">
                  <c:v>2.8</c:v>
                </c:pt>
                <c:pt idx="8">
                  <c:v>2.4</c:v>
                </c:pt>
                <c:pt idx="9">
                  <c:v>2.1</c:v>
                </c:pt>
                <c:pt idx="10">
                  <c:v>1.8</c:v>
                </c:pt>
                <c:pt idx="11">
                  <c:v>2</c:v>
                </c:pt>
                <c:pt idx="12">
                  <c:v>1.6</c:v>
                </c:pt>
                <c:pt idx="13">
                  <c:v>1.9000000000000001</c:v>
                </c:pt>
                <c:pt idx="14">
                  <c:v>2.4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939393"/>
              </a:solidFill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cat>
            <c:strRef>
              <c:f>Sheet1!$A$2:$A$16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2.2999999999999998</c:v>
                </c:pt>
                <c:pt idx="1">
                  <c:v>1.9000000000000001</c:v>
                </c:pt>
                <c:pt idx="2">
                  <c:v>1.8</c:v>
                </c:pt>
                <c:pt idx="3">
                  <c:v>1.5</c:v>
                </c:pt>
                <c:pt idx="4">
                  <c:v>1.4</c:v>
                </c:pt>
                <c:pt idx="5">
                  <c:v>1.1000000000000001</c:v>
                </c:pt>
                <c:pt idx="6">
                  <c:v>1.4</c:v>
                </c:pt>
                <c:pt idx="7">
                  <c:v>1.7</c:v>
                </c:pt>
                <c:pt idx="8">
                  <c:v>1.3</c:v>
                </c:pt>
                <c:pt idx="9">
                  <c:v>1.1000000000000001</c:v>
                </c:pt>
                <c:pt idx="10">
                  <c:v>1.5</c:v>
                </c:pt>
                <c:pt idx="11">
                  <c:v>1.3</c:v>
                </c:pt>
                <c:pt idx="12">
                  <c:v>1</c:v>
                </c:pt>
                <c:pt idx="13">
                  <c:v>1.2</c:v>
                </c:pt>
                <c:pt idx="14">
                  <c:v>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58514912"/>
        <c:axId val="-1058521440"/>
      </c:lineChart>
      <c:catAx>
        <c:axId val="-1058514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058521440"/>
        <c:crosses val="autoZero"/>
        <c:auto val="1"/>
        <c:lblAlgn val="ctr"/>
        <c:lblOffset val="100"/>
        <c:noMultiLvlLbl val="0"/>
      </c:catAx>
      <c:valAx>
        <c:axId val="-1058521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05851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blipFill>
              <a:blip xmlns:r="http://schemas.openxmlformats.org/officeDocument/2006/relationships" r:embed="rId5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58520896"/>
        <c:axId val="-1058525248"/>
      </c:barChart>
      <c:catAx>
        <c:axId val="-105852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058525248"/>
        <c:crosses val="autoZero"/>
        <c:auto val="1"/>
        <c:lblAlgn val="ctr"/>
        <c:lblOffset val="100"/>
        <c:noMultiLvlLbl val="0"/>
      </c:catAx>
      <c:valAx>
        <c:axId val="-1058525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05852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6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82E5C-BF38-4743-ADDA-9DC301991930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A6220-7DFE-4185-88A8-9228C30BC0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972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53DB4-C5EF-4D43-A227-3D205884824C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02F50-422C-4EE2-886E-9969F4D0A9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74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990600"/>
            <a:ext cx="12192000" cy="487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 userDrawn="1"/>
        </p:nvSpPr>
        <p:spPr>
          <a:xfrm>
            <a:off x="5566228" y="990601"/>
            <a:ext cx="1059544" cy="1038907"/>
          </a:xfrm>
          <a:custGeom>
            <a:avLst/>
            <a:gdLst>
              <a:gd name="connsiteX0" fmla="*/ 0 w 1059544"/>
              <a:gd name="connsiteY0" fmla="*/ 0 h 1038907"/>
              <a:gd name="connsiteX1" fmla="*/ 1059544 w 1059544"/>
              <a:gd name="connsiteY1" fmla="*/ 0 h 1038907"/>
              <a:gd name="connsiteX2" fmla="*/ 1059543 w 1059544"/>
              <a:gd name="connsiteY2" fmla="*/ 509135 h 1038907"/>
              <a:gd name="connsiteX3" fmla="*/ 529771 w 1059544"/>
              <a:gd name="connsiteY3" fmla="*/ 1038907 h 1038907"/>
              <a:gd name="connsiteX4" fmla="*/ 529772 w 1059544"/>
              <a:gd name="connsiteY4" fmla="*/ 1038906 h 1038907"/>
              <a:gd name="connsiteX5" fmla="*/ 0 w 1059544"/>
              <a:gd name="connsiteY5" fmla="*/ 509134 h 103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9544" h="1038907">
                <a:moveTo>
                  <a:pt x="0" y="0"/>
                </a:moveTo>
                <a:lnTo>
                  <a:pt x="1059544" y="0"/>
                </a:lnTo>
                <a:lnTo>
                  <a:pt x="1059543" y="509135"/>
                </a:lnTo>
                <a:cubicBezTo>
                  <a:pt x="1059543" y="801720"/>
                  <a:pt x="822356" y="1038907"/>
                  <a:pt x="529771" y="1038907"/>
                </a:cubicBezTo>
                <a:lnTo>
                  <a:pt x="529772" y="1038906"/>
                </a:lnTo>
                <a:cubicBezTo>
                  <a:pt x="237187" y="1038906"/>
                  <a:pt x="0" y="801719"/>
                  <a:pt x="0" y="5091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5566228" y="5654278"/>
            <a:ext cx="1059544" cy="4262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2052638" y="2303149"/>
            <a:ext cx="8086725" cy="781050"/>
          </a:xfrm>
        </p:spPr>
        <p:txBody>
          <a:bodyPr>
            <a:noAutofit/>
          </a:bodyPr>
          <a:lstStyle>
            <a:lvl1pPr marL="0" indent="0" algn="ctr">
              <a:buNone/>
              <a:defRPr sz="6000" b="0">
                <a:solidFill>
                  <a:schemeClr val="accent2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通用工作汇报</a:t>
            </a:r>
            <a:r>
              <a:rPr lang="en-US" altLang="zh-CN" dirty="0" smtClean="0"/>
              <a:t>PPT</a:t>
            </a:r>
            <a:r>
              <a:rPr lang="zh-CN" altLang="en-US" dirty="0" smtClean="0"/>
              <a:t>模板</a:t>
            </a:r>
          </a:p>
        </p:txBody>
      </p:sp>
    </p:spTree>
    <p:extLst>
      <p:ext uri="{BB962C8B-B14F-4D97-AF65-F5344CB8AC3E}">
        <p14:creationId xmlns:p14="http://schemas.microsoft.com/office/powerpoint/2010/main" val="298158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8440615" y="0"/>
            <a:ext cx="3751385" cy="6858000"/>
          </a:xfrm>
          <a:prstGeom prst="rect">
            <a:avLst/>
          </a:prstGeom>
          <a:solidFill>
            <a:srgbClr val="4EA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19943" y="508000"/>
            <a:ext cx="5747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>
                <a:solidFill>
                  <a:srgbClr val="939393"/>
                </a:solidFill>
              </a:rPr>
              <a:t>CONTE</a:t>
            </a:r>
            <a:r>
              <a:rPr lang="en-US" altLang="zh-CN" sz="7200" b="1" dirty="0" smtClean="0">
                <a:solidFill>
                  <a:srgbClr val="4EA4DD"/>
                </a:solidFill>
              </a:rPr>
              <a:t>NTS</a:t>
            </a:r>
            <a:endParaRPr lang="zh-CN" altLang="en-US" sz="7200" b="1" dirty="0">
              <a:solidFill>
                <a:srgbClr val="4EA4DD"/>
              </a:solidFill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48000" y="36000"/>
            <a:ext cx="12096000" cy="6786000"/>
          </a:xfrm>
          <a:prstGeom prst="rect">
            <a:avLst/>
          </a:prstGeom>
          <a:noFill/>
          <a:ln w="107950">
            <a:solidFill>
              <a:srgbClr val="4EA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11999743" y="0"/>
            <a:ext cx="0" cy="60209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 userDrawn="1"/>
        </p:nvSpPr>
        <p:spPr>
          <a:xfrm>
            <a:off x="10435771" y="6545943"/>
            <a:ext cx="217715" cy="312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1887202" y="0"/>
            <a:ext cx="0" cy="317929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71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1844446" y="-19050"/>
            <a:ext cx="1715180" cy="4329778"/>
          </a:xfrm>
          <a:custGeom>
            <a:avLst/>
            <a:gdLst>
              <a:gd name="connsiteX0" fmla="*/ 0 w 1715180"/>
              <a:gd name="connsiteY0" fmla="*/ 0 h 4329778"/>
              <a:gd name="connsiteX1" fmla="*/ 1715180 w 1715180"/>
              <a:gd name="connsiteY1" fmla="*/ 0 h 4329778"/>
              <a:gd name="connsiteX2" fmla="*/ 1715179 w 1715180"/>
              <a:gd name="connsiteY2" fmla="*/ 3472188 h 4329778"/>
              <a:gd name="connsiteX3" fmla="*/ 857589 w 1715180"/>
              <a:gd name="connsiteY3" fmla="*/ 4329778 h 4329778"/>
              <a:gd name="connsiteX4" fmla="*/ 857590 w 1715180"/>
              <a:gd name="connsiteY4" fmla="*/ 4329777 h 4329778"/>
              <a:gd name="connsiteX5" fmla="*/ 0 w 1715180"/>
              <a:gd name="connsiteY5" fmla="*/ 3472187 h 432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5180" h="4329778">
                <a:moveTo>
                  <a:pt x="0" y="0"/>
                </a:moveTo>
                <a:lnTo>
                  <a:pt x="1715180" y="0"/>
                </a:lnTo>
                <a:lnTo>
                  <a:pt x="1715179" y="3472188"/>
                </a:lnTo>
                <a:cubicBezTo>
                  <a:pt x="1715179" y="3945822"/>
                  <a:pt x="1331223" y="4329778"/>
                  <a:pt x="857589" y="4329778"/>
                </a:cubicBezTo>
                <a:lnTo>
                  <a:pt x="857590" y="4329777"/>
                </a:lnTo>
                <a:cubicBezTo>
                  <a:pt x="383956" y="4329777"/>
                  <a:pt x="0" y="3945821"/>
                  <a:pt x="0" y="3472187"/>
                </a:cubicBezTo>
                <a:close/>
              </a:path>
            </a:pathLst>
          </a:custGeom>
          <a:solidFill>
            <a:srgbClr val="4EA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1909763" y="2049238"/>
            <a:ext cx="1715179" cy="1551213"/>
          </a:xfrm>
        </p:spPr>
        <p:txBody>
          <a:bodyPr>
            <a:noAutofit/>
          </a:bodyPr>
          <a:lstStyle>
            <a:lvl1pPr marL="0" indent="0" algn="ctr">
              <a:buNone/>
              <a:defRPr sz="9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01</a:t>
            </a:r>
            <a:endParaRPr lang="zh-CN" altLang="en-US" dirty="0" smtClean="0"/>
          </a:p>
        </p:txBody>
      </p:sp>
      <p:sp>
        <p:nvSpPr>
          <p:cNvPr id="15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61026" y="2482287"/>
            <a:ext cx="6368824" cy="750429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rgbClr val="4EA4D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此处添加标题</a:t>
            </a:r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2" hasCustomPrompt="1"/>
          </p:nvPr>
        </p:nvSpPr>
        <p:spPr>
          <a:xfrm>
            <a:off x="3918176" y="2132249"/>
            <a:ext cx="4801281" cy="382696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4EA4D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PART ONE</a:t>
            </a:r>
            <a:endParaRPr lang="zh-CN" altLang="en-US" dirty="0" smtClean="0"/>
          </a:p>
        </p:txBody>
      </p:sp>
      <p:sp>
        <p:nvSpPr>
          <p:cNvPr id="22" name="矩形 21"/>
          <p:cNvSpPr/>
          <p:nvPr userDrawn="1"/>
        </p:nvSpPr>
        <p:spPr>
          <a:xfrm>
            <a:off x="48000" y="36000"/>
            <a:ext cx="12096000" cy="6786000"/>
          </a:xfrm>
          <a:prstGeom prst="rect">
            <a:avLst/>
          </a:prstGeom>
          <a:noFill/>
          <a:ln w="107950">
            <a:solidFill>
              <a:srgbClr val="4EA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4537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0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8000" y="36000"/>
            <a:ext cx="12096000" cy="6786000"/>
          </a:xfrm>
          <a:prstGeom prst="rect">
            <a:avLst/>
          </a:prstGeom>
          <a:noFill/>
          <a:ln w="107950">
            <a:solidFill>
              <a:srgbClr val="4EA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86861" y="36000"/>
            <a:ext cx="241607" cy="512640"/>
          </a:xfrm>
          <a:prstGeom prst="rect">
            <a:avLst/>
          </a:prstGeom>
          <a:solidFill>
            <a:srgbClr val="4EA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0238823" y="36000"/>
            <a:ext cx="241607" cy="512640"/>
          </a:xfrm>
          <a:prstGeom prst="rect">
            <a:avLst/>
          </a:prstGeom>
          <a:solidFill>
            <a:srgbClr val="4EA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122028" y="647116"/>
            <a:ext cx="2069971" cy="382696"/>
          </a:xfrm>
        </p:spPr>
        <p:txBody>
          <a:bodyPr>
            <a:noAutofit/>
          </a:bodyPr>
          <a:lstStyle>
            <a:lvl1pPr marL="0" indent="0" algn="l">
              <a:buNone/>
              <a:defRPr sz="2800" baseline="0">
                <a:solidFill>
                  <a:srgbClr val="4EA4D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PART ONE</a:t>
            </a:r>
            <a:endParaRPr lang="zh-CN" altLang="en-US" dirty="0" smtClean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2116" y="562708"/>
            <a:ext cx="6368824" cy="512036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rgbClr val="4EA4D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0253174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708C-3A0E-428C-A556-DE52E3D6D402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0193-3AF4-45FD-B93F-8BB9669623F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48000" y="36000"/>
            <a:ext cx="12096000" cy="6786000"/>
          </a:xfrm>
          <a:prstGeom prst="rect">
            <a:avLst/>
          </a:prstGeom>
          <a:noFill/>
          <a:ln w="107950">
            <a:solidFill>
              <a:srgbClr val="4EA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79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0708C-3A0E-428C-A556-DE52E3D6D402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E0193-3AF4-45FD-B93F-8BB9669623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53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51.xml"/><Relationship Id="rId9" Type="http://schemas.openxmlformats.org/officeDocument/2006/relationships/tags" Target="../tags/tag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968232" y="3161279"/>
            <a:ext cx="8086725" cy="78105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集团企业文化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890713" y="2049238"/>
            <a:ext cx="1715179" cy="1551213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03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集团业务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 smtClean="0"/>
              <a:t>PART  TWO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37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 smtClean="0"/>
              <a:t>PART TWO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TITLE HERE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900940" y="1323976"/>
            <a:ext cx="4086225" cy="4686300"/>
            <a:chOff x="6391276" y="1343026"/>
            <a:chExt cx="4086225" cy="4686300"/>
          </a:xfrm>
        </p:grpSpPr>
        <p:sp>
          <p:nvSpPr>
            <p:cNvPr id="4" name="MH_SubTitle_4"/>
            <p:cNvSpPr/>
            <p:nvPr>
              <p:custDataLst>
                <p:tags r:id="rId1"/>
              </p:custDataLst>
            </p:nvPr>
          </p:nvSpPr>
          <p:spPr>
            <a:xfrm>
              <a:off x="7164388" y="3382964"/>
              <a:ext cx="2519362" cy="598487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dirty="0" smtClean="0">
                  <a:solidFill>
                    <a:srgbClr val="939393"/>
                  </a:solidFill>
                </a:rPr>
                <a:t>管客户</a:t>
              </a:r>
              <a:endParaRPr lang="zh-CN" altLang="en-US" dirty="0">
                <a:solidFill>
                  <a:srgbClr val="939393"/>
                </a:solidFill>
              </a:endParaRPr>
            </a:p>
          </p:txBody>
        </p:sp>
        <p:sp>
          <p:nvSpPr>
            <p:cNvPr id="5" name="MH_SubTitle_3"/>
            <p:cNvSpPr/>
            <p:nvPr>
              <p:custDataLst>
                <p:tags r:id="rId2"/>
              </p:custDataLst>
            </p:nvPr>
          </p:nvSpPr>
          <p:spPr>
            <a:xfrm>
              <a:off x="7164388" y="4065589"/>
              <a:ext cx="2519362" cy="598487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rgbClr val="FFFFFF"/>
                  </a:solidFill>
                </a:rPr>
                <a:t>做生意</a:t>
              </a:r>
            </a:p>
          </p:txBody>
        </p:sp>
        <p:sp>
          <p:nvSpPr>
            <p:cNvPr id="6" name="MH_SubTitle_2"/>
            <p:cNvSpPr/>
            <p:nvPr>
              <p:custDataLst>
                <p:tags r:id="rId3"/>
              </p:custDataLst>
            </p:nvPr>
          </p:nvSpPr>
          <p:spPr>
            <a:xfrm>
              <a:off x="7164388" y="4748214"/>
              <a:ext cx="2519362" cy="598487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rgbClr val="939393"/>
                  </a:solidFill>
                </a:rPr>
                <a:t>找客户</a:t>
              </a:r>
            </a:p>
          </p:txBody>
        </p:sp>
        <p:sp>
          <p:nvSpPr>
            <p:cNvPr id="7" name="MH_SubTitle_1"/>
            <p:cNvSpPr/>
            <p:nvPr>
              <p:custDataLst>
                <p:tags r:id="rId4"/>
              </p:custDataLst>
            </p:nvPr>
          </p:nvSpPr>
          <p:spPr>
            <a:xfrm>
              <a:off x="7164388" y="5430839"/>
              <a:ext cx="2519362" cy="598487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dirty="0" smtClean="0">
                  <a:solidFill>
                    <a:srgbClr val="FFFFFF"/>
                  </a:solidFill>
                </a:rPr>
                <a:t>品牌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MH_SubTitle_5"/>
            <p:cNvSpPr/>
            <p:nvPr>
              <p:custDataLst>
                <p:tags r:id="rId5"/>
              </p:custDataLst>
            </p:nvPr>
          </p:nvSpPr>
          <p:spPr>
            <a:xfrm>
              <a:off x="6391276" y="1343026"/>
              <a:ext cx="4086225" cy="1971675"/>
            </a:xfrm>
            <a:prstGeom prst="upArrow">
              <a:avLst>
                <a:gd name="adj1" fmla="val 61514"/>
                <a:gd name="adj2" fmla="val 83131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lnSpc>
                  <a:spcPct val="130000"/>
                </a:lnSpc>
                <a:defRPr/>
              </a:pPr>
              <a:r>
                <a:rPr lang="zh-CN" altLang="en-US" sz="2400" dirty="0">
                  <a:solidFill>
                    <a:srgbClr val="FFFFFF"/>
                  </a:solidFill>
                </a:rPr>
                <a:t>名优企业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222453" y="3757352"/>
            <a:ext cx="5945187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dirty="0" smtClean="0">
                <a:solidFill>
                  <a:srgbClr val="939393"/>
                </a:solidFill>
              </a:rPr>
              <a:t>A</a:t>
            </a:r>
            <a:r>
              <a:rPr lang="zh-CN" altLang="en-US" dirty="0" smtClean="0">
                <a:solidFill>
                  <a:srgbClr val="939393"/>
                </a:solidFill>
              </a:rPr>
              <a:t>知识产权服务公司目前沈阳，大连两家分公司</a:t>
            </a:r>
            <a:endParaRPr lang="en-US" altLang="zh-CN" dirty="0" smtClean="0">
              <a:solidFill>
                <a:srgbClr val="939393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altLang="zh-CN" dirty="0">
                <a:solidFill>
                  <a:srgbClr val="939393"/>
                </a:solidFill>
              </a:rPr>
              <a:t>B</a:t>
            </a:r>
            <a:r>
              <a:rPr lang="zh-CN" altLang="en-US" dirty="0" smtClean="0">
                <a:solidFill>
                  <a:srgbClr val="939393"/>
                </a:solidFill>
              </a:rPr>
              <a:t>互联网服务公司目前沈阳，北京，大连三家分公司</a:t>
            </a:r>
            <a:endParaRPr lang="en-US" altLang="zh-CN" dirty="0" smtClean="0">
              <a:solidFill>
                <a:srgbClr val="939393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altLang="zh-CN" dirty="0" smtClean="0">
                <a:solidFill>
                  <a:srgbClr val="939393"/>
                </a:solidFill>
              </a:rPr>
              <a:t>C</a:t>
            </a:r>
            <a:r>
              <a:rPr lang="zh-CN" altLang="en-US" dirty="0" smtClean="0">
                <a:solidFill>
                  <a:srgbClr val="939393"/>
                </a:solidFill>
              </a:rPr>
              <a:t>广告服务公司目前沈阳两家，大连一家共三</a:t>
            </a:r>
            <a:r>
              <a:rPr lang="zh-CN" altLang="en-US" smtClean="0">
                <a:solidFill>
                  <a:srgbClr val="939393"/>
                </a:solidFill>
              </a:rPr>
              <a:t>家分公司</a:t>
            </a:r>
            <a:endParaRPr lang="en-US" altLang="zh-CN" dirty="0" smtClean="0">
              <a:solidFill>
                <a:srgbClr val="939393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63752" y="3086319"/>
            <a:ext cx="325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4EA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业务介绍</a:t>
            </a:r>
            <a:endParaRPr lang="zh-CN" altLang="en-US" sz="3200" dirty="0">
              <a:solidFill>
                <a:srgbClr val="4EA4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4214552" y="3721894"/>
            <a:ext cx="28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2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 smtClean="0"/>
              <a:t>PART TWO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TITLE HERE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1543051" y="2609851"/>
            <a:ext cx="8769477" cy="3516314"/>
            <a:chOff x="2632075" y="3033713"/>
            <a:chExt cx="6927851" cy="2901951"/>
          </a:xfrm>
        </p:grpSpPr>
        <p:sp>
          <p:nvSpPr>
            <p:cNvPr id="14" name="MH_Other_1"/>
            <p:cNvSpPr/>
            <p:nvPr>
              <p:custDataLst>
                <p:tags r:id="rId1"/>
              </p:custDataLst>
            </p:nvPr>
          </p:nvSpPr>
          <p:spPr>
            <a:xfrm>
              <a:off x="7632701" y="3033714"/>
              <a:ext cx="1927225" cy="223837"/>
            </a:xfrm>
            <a:custGeom>
              <a:avLst/>
              <a:gdLst>
                <a:gd name="connsiteX0" fmla="*/ 0 w 2401677"/>
                <a:gd name="connsiteY0" fmla="*/ 0 h 275422"/>
                <a:gd name="connsiteX1" fmla="*/ 2401677 w 2401677"/>
                <a:gd name="connsiteY1" fmla="*/ 0 h 275422"/>
                <a:gd name="connsiteX2" fmla="*/ 2401677 w 2401677"/>
                <a:gd name="connsiteY2" fmla="*/ 275422 h 275422"/>
                <a:gd name="connsiteX3" fmla="*/ 0 w 2401677"/>
                <a:gd name="connsiteY3" fmla="*/ 275422 h 275422"/>
                <a:gd name="connsiteX4" fmla="*/ 0 w 2401677"/>
                <a:gd name="connsiteY4" fmla="*/ 0 h 275422"/>
                <a:gd name="connsiteX0" fmla="*/ 0 w 2401677"/>
                <a:gd name="connsiteY0" fmla="*/ 2982 h 278404"/>
                <a:gd name="connsiteX1" fmla="*/ 309930 w 2401677"/>
                <a:gd name="connsiteY1" fmla="*/ 0 h 278404"/>
                <a:gd name="connsiteX2" fmla="*/ 2401677 w 2401677"/>
                <a:gd name="connsiteY2" fmla="*/ 2982 h 278404"/>
                <a:gd name="connsiteX3" fmla="*/ 2401677 w 2401677"/>
                <a:gd name="connsiteY3" fmla="*/ 278404 h 278404"/>
                <a:gd name="connsiteX4" fmla="*/ 0 w 2401677"/>
                <a:gd name="connsiteY4" fmla="*/ 278404 h 278404"/>
                <a:gd name="connsiteX5" fmla="*/ 0 w 2401677"/>
                <a:gd name="connsiteY5" fmla="*/ 2982 h 278404"/>
                <a:gd name="connsiteX0" fmla="*/ 0 w 2401677"/>
                <a:gd name="connsiteY0" fmla="*/ 278404 h 278404"/>
                <a:gd name="connsiteX1" fmla="*/ 309930 w 2401677"/>
                <a:gd name="connsiteY1" fmla="*/ 0 h 278404"/>
                <a:gd name="connsiteX2" fmla="*/ 2401677 w 2401677"/>
                <a:gd name="connsiteY2" fmla="*/ 2982 h 278404"/>
                <a:gd name="connsiteX3" fmla="*/ 2401677 w 2401677"/>
                <a:gd name="connsiteY3" fmla="*/ 278404 h 278404"/>
                <a:gd name="connsiteX4" fmla="*/ 0 w 2401677"/>
                <a:gd name="connsiteY4" fmla="*/ 278404 h 278404"/>
                <a:gd name="connsiteX0" fmla="*/ 0 w 2401677"/>
                <a:gd name="connsiteY0" fmla="*/ 278404 h 278404"/>
                <a:gd name="connsiteX1" fmla="*/ 309930 w 2401677"/>
                <a:gd name="connsiteY1" fmla="*/ 0 h 278404"/>
                <a:gd name="connsiteX2" fmla="*/ 2401677 w 2401677"/>
                <a:gd name="connsiteY2" fmla="*/ 2982 h 278404"/>
                <a:gd name="connsiteX3" fmla="*/ 2401677 w 2401677"/>
                <a:gd name="connsiteY3" fmla="*/ 278404 h 278404"/>
                <a:gd name="connsiteX4" fmla="*/ 2075230 w 2401677"/>
                <a:gd name="connsiteY4" fmla="*/ 273050 h 278404"/>
                <a:gd name="connsiteX5" fmla="*/ 0 w 2401677"/>
                <a:gd name="connsiteY5" fmla="*/ 278404 h 278404"/>
                <a:gd name="connsiteX0" fmla="*/ 0 w 2401677"/>
                <a:gd name="connsiteY0" fmla="*/ 278404 h 278404"/>
                <a:gd name="connsiteX1" fmla="*/ 309930 w 2401677"/>
                <a:gd name="connsiteY1" fmla="*/ 0 h 278404"/>
                <a:gd name="connsiteX2" fmla="*/ 2401677 w 2401677"/>
                <a:gd name="connsiteY2" fmla="*/ 2982 h 278404"/>
                <a:gd name="connsiteX3" fmla="*/ 2075230 w 2401677"/>
                <a:gd name="connsiteY3" fmla="*/ 273050 h 278404"/>
                <a:gd name="connsiteX4" fmla="*/ 0 w 2401677"/>
                <a:gd name="connsiteY4" fmla="*/ 278404 h 27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1677" h="278404">
                  <a:moveTo>
                    <a:pt x="0" y="278404"/>
                  </a:moveTo>
                  <a:lnTo>
                    <a:pt x="309930" y="0"/>
                  </a:lnTo>
                  <a:lnTo>
                    <a:pt x="2401677" y="2982"/>
                  </a:lnTo>
                  <a:lnTo>
                    <a:pt x="2075230" y="273050"/>
                  </a:lnTo>
                  <a:lnTo>
                    <a:pt x="0" y="2784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rgbClr val="ECECE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MH_Other_2"/>
            <p:cNvSpPr/>
            <p:nvPr>
              <p:custDataLst>
                <p:tags r:id="rId2"/>
              </p:custDataLst>
            </p:nvPr>
          </p:nvSpPr>
          <p:spPr>
            <a:xfrm>
              <a:off x="5964239" y="3927475"/>
              <a:ext cx="1927225" cy="223838"/>
            </a:xfrm>
            <a:custGeom>
              <a:avLst/>
              <a:gdLst>
                <a:gd name="connsiteX0" fmla="*/ 0 w 2401677"/>
                <a:gd name="connsiteY0" fmla="*/ 0 h 275422"/>
                <a:gd name="connsiteX1" fmla="*/ 2401677 w 2401677"/>
                <a:gd name="connsiteY1" fmla="*/ 0 h 275422"/>
                <a:gd name="connsiteX2" fmla="*/ 2401677 w 2401677"/>
                <a:gd name="connsiteY2" fmla="*/ 275422 h 275422"/>
                <a:gd name="connsiteX3" fmla="*/ 0 w 2401677"/>
                <a:gd name="connsiteY3" fmla="*/ 275422 h 275422"/>
                <a:gd name="connsiteX4" fmla="*/ 0 w 2401677"/>
                <a:gd name="connsiteY4" fmla="*/ 0 h 275422"/>
                <a:gd name="connsiteX0" fmla="*/ 0 w 2401677"/>
                <a:gd name="connsiteY0" fmla="*/ 2982 h 278404"/>
                <a:gd name="connsiteX1" fmla="*/ 309930 w 2401677"/>
                <a:gd name="connsiteY1" fmla="*/ 0 h 278404"/>
                <a:gd name="connsiteX2" fmla="*/ 2401677 w 2401677"/>
                <a:gd name="connsiteY2" fmla="*/ 2982 h 278404"/>
                <a:gd name="connsiteX3" fmla="*/ 2401677 w 2401677"/>
                <a:gd name="connsiteY3" fmla="*/ 278404 h 278404"/>
                <a:gd name="connsiteX4" fmla="*/ 0 w 2401677"/>
                <a:gd name="connsiteY4" fmla="*/ 278404 h 278404"/>
                <a:gd name="connsiteX5" fmla="*/ 0 w 2401677"/>
                <a:gd name="connsiteY5" fmla="*/ 2982 h 278404"/>
                <a:gd name="connsiteX0" fmla="*/ 0 w 2401677"/>
                <a:gd name="connsiteY0" fmla="*/ 278404 h 278404"/>
                <a:gd name="connsiteX1" fmla="*/ 309930 w 2401677"/>
                <a:gd name="connsiteY1" fmla="*/ 0 h 278404"/>
                <a:gd name="connsiteX2" fmla="*/ 2401677 w 2401677"/>
                <a:gd name="connsiteY2" fmla="*/ 2982 h 278404"/>
                <a:gd name="connsiteX3" fmla="*/ 2401677 w 2401677"/>
                <a:gd name="connsiteY3" fmla="*/ 278404 h 278404"/>
                <a:gd name="connsiteX4" fmla="*/ 0 w 2401677"/>
                <a:gd name="connsiteY4" fmla="*/ 278404 h 278404"/>
                <a:gd name="connsiteX0" fmla="*/ 0 w 2401677"/>
                <a:gd name="connsiteY0" fmla="*/ 278404 h 278404"/>
                <a:gd name="connsiteX1" fmla="*/ 309930 w 2401677"/>
                <a:gd name="connsiteY1" fmla="*/ 0 h 278404"/>
                <a:gd name="connsiteX2" fmla="*/ 2401677 w 2401677"/>
                <a:gd name="connsiteY2" fmla="*/ 2982 h 278404"/>
                <a:gd name="connsiteX3" fmla="*/ 2401677 w 2401677"/>
                <a:gd name="connsiteY3" fmla="*/ 278404 h 278404"/>
                <a:gd name="connsiteX4" fmla="*/ 2075230 w 2401677"/>
                <a:gd name="connsiteY4" fmla="*/ 273050 h 278404"/>
                <a:gd name="connsiteX5" fmla="*/ 0 w 2401677"/>
                <a:gd name="connsiteY5" fmla="*/ 278404 h 278404"/>
                <a:gd name="connsiteX0" fmla="*/ 0 w 2401677"/>
                <a:gd name="connsiteY0" fmla="*/ 278404 h 278404"/>
                <a:gd name="connsiteX1" fmla="*/ 309930 w 2401677"/>
                <a:gd name="connsiteY1" fmla="*/ 0 h 278404"/>
                <a:gd name="connsiteX2" fmla="*/ 2401677 w 2401677"/>
                <a:gd name="connsiteY2" fmla="*/ 2982 h 278404"/>
                <a:gd name="connsiteX3" fmla="*/ 2075230 w 2401677"/>
                <a:gd name="connsiteY3" fmla="*/ 273050 h 278404"/>
                <a:gd name="connsiteX4" fmla="*/ 0 w 2401677"/>
                <a:gd name="connsiteY4" fmla="*/ 278404 h 27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1677" h="278404">
                  <a:moveTo>
                    <a:pt x="0" y="278404"/>
                  </a:moveTo>
                  <a:lnTo>
                    <a:pt x="309930" y="0"/>
                  </a:lnTo>
                  <a:lnTo>
                    <a:pt x="2401677" y="2982"/>
                  </a:lnTo>
                  <a:lnTo>
                    <a:pt x="2075230" y="273050"/>
                  </a:lnTo>
                  <a:lnTo>
                    <a:pt x="0" y="2784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rgbClr val="ECECE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MH_Other_3"/>
            <p:cNvSpPr/>
            <p:nvPr>
              <p:custDataLst>
                <p:tags r:id="rId3"/>
              </p:custDataLst>
            </p:nvPr>
          </p:nvSpPr>
          <p:spPr>
            <a:xfrm>
              <a:off x="2632075" y="5715001"/>
              <a:ext cx="1906588" cy="220663"/>
            </a:xfrm>
            <a:custGeom>
              <a:avLst/>
              <a:gdLst>
                <a:gd name="connsiteX0" fmla="*/ 0 w 2401677"/>
                <a:gd name="connsiteY0" fmla="*/ 0 h 275422"/>
                <a:gd name="connsiteX1" fmla="*/ 2401677 w 2401677"/>
                <a:gd name="connsiteY1" fmla="*/ 0 h 275422"/>
                <a:gd name="connsiteX2" fmla="*/ 2401677 w 2401677"/>
                <a:gd name="connsiteY2" fmla="*/ 275422 h 275422"/>
                <a:gd name="connsiteX3" fmla="*/ 0 w 2401677"/>
                <a:gd name="connsiteY3" fmla="*/ 275422 h 275422"/>
                <a:gd name="connsiteX4" fmla="*/ 0 w 2401677"/>
                <a:gd name="connsiteY4" fmla="*/ 0 h 275422"/>
                <a:gd name="connsiteX0" fmla="*/ 0 w 2401677"/>
                <a:gd name="connsiteY0" fmla="*/ 0 h 275422"/>
                <a:gd name="connsiteX1" fmla="*/ 2401677 w 2401677"/>
                <a:gd name="connsiteY1" fmla="*/ 0 h 275422"/>
                <a:gd name="connsiteX2" fmla="*/ 2401677 w 2401677"/>
                <a:gd name="connsiteY2" fmla="*/ 275422 h 275422"/>
                <a:gd name="connsiteX3" fmla="*/ 2076450 w 2401677"/>
                <a:gd name="connsiteY3" fmla="*/ 273127 h 275422"/>
                <a:gd name="connsiteX4" fmla="*/ 0 w 2401677"/>
                <a:gd name="connsiteY4" fmla="*/ 275422 h 275422"/>
                <a:gd name="connsiteX5" fmla="*/ 0 w 2401677"/>
                <a:gd name="connsiteY5" fmla="*/ 0 h 275422"/>
                <a:gd name="connsiteX0" fmla="*/ 0 w 2401677"/>
                <a:gd name="connsiteY0" fmla="*/ 0 h 275422"/>
                <a:gd name="connsiteX1" fmla="*/ 2401677 w 2401677"/>
                <a:gd name="connsiteY1" fmla="*/ 0 h 275422"/>
                <a:gd name="connsiteX2" fmla="*/ 2076450 w 2401677"/>
                <a:gd name="connsiteY2" fmla="*/ 273127 h 275422"/>
                <a:gd name="connsiteX3" fmla="*/ 0 w 2401677"/>
                <a:gd name="connsiteY3" fmla="*/ 275422 h 275422"/>
                <a:gd name="connsiteX4" fmla="*/ 0 w 2401677"/>
                <a:gd name="connsiteY4" fmla="*/ 0 h 275422"/>
                <a:gd name="connsiteX0" fmla="*/ 0 w 2376277"/>
                <a:gd name="connsiteY0" fmla="*/ 0 h 275422"/>
                <a:gd name="connsiteX1" fmla="*/ 2376277 w 2376277"/>
                <a:gd name="connsiteY1" fmla="*/ 0 h 275422"/>
                <a:gd name="connsiteX2" fmla="*/ 2076450 w 2376277"/>
                <a:gd name="connsiteY2" fmla="*/ 273127 h 275422"/>
                <a:gd name="connsiteX3" fmla="*/ 0 w 2376277"/>
                <a:gd name="connsiteY3" fmla="*/ 275422 h 275422"/>
                <a:gd name="connsiteX4" fmla="*/ 0 w 2376277"/>
                <a:gd name="connsiteY4" fmla="*/ 0 h 27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77" h="275422">
                  <a:moveTo>
                    <a:pt x="0" y="0"/>
                  </a:moveTo>
                  <a:lnTo>
                    <a:pt x="2376277" y="0"/>
                  </a:lnTo>
                  <a:lnTo>
                    <a:pt x="2076450" y="273127"/>
                  </a:lnTo>
                  <a:lnTo>
                    <a:pt x="0" y="275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srgbClr val="ECECE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MH_Other_4"/>
            <p:cNvSpPr/>
            <p:nvPr>
              <p:custDataLst>
                <p:tags r:id="rId4"/>
              </p:custDataLst>
            </p:nvPr>
          </p:nvSpPr>
          <p:spPr>
            <a:xfrm>
              <a:off x="4294189" y="4821239"/>
              <a:ext cx="1927225" cy="223837"/>
            </a:xfrm>
            <a:custGeom>
              <a:avLst/>
              <a:gdLst>
                <a:gd name="connsiteX0" fmla="*/ 0 w 2401677"/>
                <a:gd name="connsiteY0" fmla="*/ 0 h 275422"/>
                <a:gd name="connsiteX1" fmla="*/ 2401677 w 2401677"/>
                <a:gd name="connsiteY1" fmla="*/ 0 h 275422"/>
                <a:gd name="connsiteX2" fmla="*/ 2401677 w 2401677"/>
                <a:gd name="connsiteY2" fmla="*/ 275422 h 275422"/>
                <a:gd name="connsiteX3" fmla="*/ 0 w 2401677"/>
                <a:gd name="connsiteY3" fmla="*/ 275422 h 275422"/>
                <a:gd name="connsiteX4" fmla="*/ 0 w 2401677"/>
                <a:gd name="connsiteY4" fmla="*/ 0 h 275422"/>
                <a:gd name="connsiteX0" fmla="*/ 0 w 2401677"/>
                <a:gd name="connsiteY0" fmla="*/ 2982 h 278404"/>
                <a:gd name="connsiteX1" fmla="*/ 309930 w 2401677"/>
                <a:gd name="connsiteY1" fmla="*/ 0 h 278404"/>
                <a:gd name="connsiteX2" fmla="*/ 2401677 w 2401677"/>
                <a:gd name="connsiteY2" fmla="*/ 2982 h 278404"/>
                <a:gd name="connsiteX3" fmla="*/ 2401677 w 2401677"/>
                <a:gd name="connsiteY3" fmla="*/ 278404 h 278404"/>
                <a:gd name="connsiteX4" fmla="*/ 0 w 2401677"/>
                <a:gd name="connsiteY4" fmla="*/ 278404 h 278404"/>
                <a:gd name="connsiteX5" fmla="*/ 0 w 2401677"/>
                <a:gd name="connsiteY5" fmla="*/ 2982 h 278404"/>
                <a:gd name="connsiteX0" fmla="*/ 0 w 2401677"/>
                <a:gd name="connsiteY0" fmla="*/ 278404 h 278404"/>
                <a:gd name="connsiteX1" fmla="*/ 309930 w 2401677"/>
                <a:gd name="connsiteY1" fmla="*/ 0 h 278404"/>
                <a:gd name="connsiteX2" fmla="*/ 2401677 w 2401677"/>
                <a:gd name="connsiteY2" fmla="*/ 2982 h 278404"/>
                <a:gd name="connsiteX3" fmla="*/ 2401677 w 2401677"/>
                <a:gd name="connsiteY3" fmla="*/ 278404 h 278404"/>
                <a:gd name="connsiteX4" fmla="*/ 0 w 2401677"/>
                <a:gd name="connsiteY4" fmla="*/ 278404 h 278404"/>
                <a:gd name="connsiteX0" fmla="*/ 0 w 2401677"/>
                <a:gd name="connsiteY0" fmla="*/ 278404 h 278404"/>
                <a:gd name="connsiteX1" fmla="*/ 309930 w 2401677"/>
                <a:gd name="connsiteY1" fmla="*/ 0 h 278404"/>
                <a:gd name="connsiteX2" fmla="*/ 2401677 w 2401677"/>
                <a:gd name="connsiteY2" fmla="*/ 2982 h 278404"/>
                <a:gd name="connsiteX3" fmla="*/ 2401677 w 2401677"/>
                <a:gd name="connsiteY3" fmla="*/ 278404 h 278404"/>
                <a:gd name="connsiteX4" fmla="*/ 2075230 w 2401677"/>
                <a:gd name="connsiteY4" fmla="*/ 273050 h 278404"/>
                <a:gd name="connsiteX5" fmla="*/ 0 w 2401677"/>
                <a:gd name="connsiteY5" fmla="*/ 278404 h 278404"/>
                <a:gd name="connsiteX0" fmla="*/ 0 w 2401677"/>
                <a:gd name="connsiteY0" fmla="*/ 278404 h 278404"/>
                <a:gd name="connsiteX1" fmla="*/ 309930 w 2401677"/>
                <a:gd name="connsiteY1" fmla="*/ 0 h 278404"/>
                <a:gd name="connsiteX2" fmla="*/ 2401677 w 2401677"/>
                <a:gd name="connsiteY2" fmla="*/ 2982 h 278404"/>
                <a:gd name="connsiteX3" fmla="*/ 2075230 w 2401677"/>
                <a:gd name="connsiteY3" fmla="*/ 273050 h 278404"/>
                <a:gd name="connsiteX4" fmla="*/ 0 w 2401677"/>
                <a:gd name="connsiteY4" fmla="*/ 278404 h 27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1677" h="278404">
                  <a:moveTo>
                    <a:pt x="0" y="278404"/>
                  </a:moveTo>
                  <a:lnTo>
                    <a:pt x="309930" y="0"/>
                  </a:lnTo>
                  <a:lnTo>
                    <a:pt x="2401677" y="2982"/>
                  </a:lnTo>
                  <a:lnTo>
                    <a:pt x="2075230" y="273050"/>
                  </a:lnTo>
                  <a:lnTo>
                    <a:pt x="0" y="2784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rgbClr val="ECECE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MH_Other_5"/>
            <p:cNvSpPr/>
            <p:nvPr>
              <p:custDataLst>
                <p:tags r:id="rId5"/>
              </p:custDataLst>
            </p:nvPr>
          </p:nvSpPr>
          <p:spPr>
            <a:xfrm rot="16200000" flipV="1">
              <a:off x="3859213" y="5246688"/>
              <a:ext cx="1117600" cy="260350"/>
            </a:xfrm>
            <a:custGeom>
              <a:avLst/>
              <a:gdLst>
                <a:gd name="connsiteX0" fmla="*/ 0 w 1389960"/>
                <a:gd name="connsiteY0" fmla="*/ 317655 h 317655"/>
                <a:gd name="connsiteX1" fmla="*/ 282614 w 1389960"/>
                <a:gd name="connsiteY1" fmla="*/ 0 h 317655"/>
                <a:gd name="connsiteX2" fmla="*/ 1107346 w 1389960"/>
                <a:gd name="connsiteY2" fmla="*/ 0 h 317655"/>
                <a:gd name="connsiteX3" fmla="*/ 1389960 w 1389960"/>
                <a:gd name="connsiteY3" fmla="*/ 317655 h 317655"/>
                <a:gd name="connsiteX4" fmla="*/ 0 w 1389960"/>
                <a:gd name="connsiteY4" fmla="*/ 317655 h 317655"/>
                <a:gd name="connsiteX0" fmla="*/ 0 w 1393096"/>
                <a:gd name="connsiteY0" fmla="*/ 317655 h 317655"/>
                <a:gd name="connsiteX1" fmla="*/ 282614 w 1393096"/>
                <a:gd name="connsiteY1" fmla="*/ 0 h 317655"/>
                <a:gd name="connsiteX2" fmla="*/ 1393096 w 1393096"/>
                <a:gd name="connsiteY2" fmla="*/ 3 h 317655"/>
                <a:gd name="connsiteX3" fmla="*/ 1389960 w 1393096"/>
                <a:gd name="connsiteY3" fmla="*/ 317655 h 317655"/>
                <a:gd name="connsiteX4" fmla="*/ 0 w 1393096"/>
                <a:gd name="connsiteY4" fmla="*/ 317655 h 317655"/>
                <a:gd name="connsiteX0" fmla="*/ 0 w 1393096"/>
                <a:gd name="connsiteY0" fmla="*/ 317655 h 325226"/>
                <a:gd name="connsiteX1" fmla="*/ 282614 w 1393096"/>
                <a:gd name="connsiteY1" fmla="*/ 0 h 325226"/>
                <a:gd name="connsiteX2" fmla="*/ 1393096 w 1393096"/>
                <a:gd name="connsiteY2" fmla="*/ 3 h 325226"/>
                <a:gd name="connsiteX3" fmla="*/ 1389960 w 1393096"/>
                <a:gd name="connsiteY3" fmla="*/ 317655 h 325226"/>
                <a:gd name="connsiteX4" fmla="*/ 1126244 w 1393096"/>
                <a:gd name="connsiteY4" fmla="*/ 325226 h 325226"/>
                <a:gd name="connsiteX5" fmla="*/ 0 w 1393096"/>
                <a:gd name="connsiteY5" fmla="*/ 317655 h 325226"/>
                <a:gd name="connsiteX0" fmla="*/ 0 w 1443372"/>
                <a:gd name="connsiteY0" fmla="*/ 317655 h 325226"/>
                <a:gd name="connsiteX1" fmla="*/ 282614 w 1443372"/>
                <a:gd name="connsiteY1" fmla="*/ 0 h 325226"/>
                <a:gd name="connsiteX2" fmla="*/ 1393096 w 1443372"/>
                <a:gd name="connsiteY2" fmla="*/ 3 h 325226"/>
                <a:gd name="connsiteX3" fmla="*/ 1126244 w 1443372"/>
                <a:gd name="connsiteY3" fmla="*/ 325226 h 325226"/>
                <a:gd name="connsiteX4" fmla="*/ 0 w 1443372"/>
                <a:gd name="connsiteY4" fmla="*/ 317655 h 325226"/>
                <a:gd name="connsiteX0" fmla="*/ 0 w 1393096"/>
                <a:gd name="connsiteY0" fmla="*/ 317655 h 325226"/>
                <a:gd name="connsiteX1" fmla="*/ 282614 w 1393096"/>
                <a:gd name="connsiteY1" fmla="*/ 0 h 325226"/>
                <a:gd name="connsiteX2" fmla="*/ 1393096 w 1393096"/>
                <a:gd name="connsiteY2" fmla="*/ 3 h 325226"/>
                <a:gd name="connsiteX3" fmla="*/ 1126244 w 1393096"/>
                <a:gd name="connsiteY3" fmla="*/ 325226 h 325226"/>
                <a:gd name="connsiteX4" fmla="*/ 0 w 1393096"/>
                <a:gd name="connsiteY4" fmla="*/ 317655 h 325226"/>
                <a:gd name="connsiteX0" fmla="*/ 0 w 1393096"/>
                <a:gd name="connsiteY0" fmla="*/ 317655 h 325226"/>
                <a:gd name="connsiteX1" fmla="*/ 282614 w 1393096"/>
                <a:gd name="connsiteY1" fmla="*/ 0 h 325226"/>
                <a:gd name="connsiteX2" fmla="*/ 1393096 w 1393096"/>
                <a:gd name="connsiteY2" fmla="*/ 3 h 325226"/>
                <a:gd name="connsiteX3" fmla="*/ 1126244 w 1393096"/>
                <a:gd name="connsiteY3" fmla="*/ 325226 h 325226"/>
                <a:gd name="connsiteX4" fmla="*/ 0 w 1393096"/>
                <a:gd name="connsiteY4" fmla="*/ 317655 h 32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096" h="325226">
                  <a:moveTo>
                    <a:pt x="0" y="317655"/>
                  </a:moveTo>
                  <a:lnTo>
                    <a:pt x="282614" y="0"/>
                  </a:lnTo>
                  <a:lnTo>
                    <a:pt x="1393096" y="3"/>
                  </a:lnTo>
                  <a:lnTo>
                    <a:pt x="1126244" y="325226"/>
                  </a:lnTo>
                  <a:lnTo>
                    <a:pt x="0" y="3176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srgbClr val="ECECE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MH_Other_6"/>
            <p:cNvSpPr/>
            <p:nvPr>
              <p:custDataLst>
                <p:tags r:id="rId6"/>
              </p:custDataLst>
            </p:nvPr>
          </p:nvSpPr>
          <p:spPr>
            <a:xfrm rot="16200000" flipV="1">
              <a:off x="5531644" y="4352131"/>
              <a:ext cx="1117600" cy="261938"/>
            </a:xfrm>
            <a:custGeom>
              <a:avLst/>
              <a:gdLst>
                <a:gd name="connsiteX0" fmla="*/ 0 w 1389960"/>
                <a:gd name="connsiteY0" fmla="*/ 317655 h 317655"/>
                <a:gd name="connsiteX1" fmla="*/ 282614 w 1389960"/>
                <a:gd name="connsiteY1" fmla="*/ 0 h 317655"/>
                <a:gd name="connsiteX2" fmla="*/ 1107346 w 1389960"/>
                <a:gd name="connsiteY2" fmla="*/ 0 h 317655"/>
                <a:gd name="connsiteX3" fmla="*/ 1389960 w 1389960"/>
                <a:gd name="connsiteY3" fmla="*/ 317655 h 317655"/>
                <a:gd name="connsiteX4" fmla="*/ 0 w 1389960"/>
                <a:gd name="connsiteY4" fmla="*/ 317655 h 317655"/>
                <a:gd name="connsiteX0" fmla="*/ 0 w 1393096"/>
                <a:gd name="connsiteY0" fmla="*/ 317655 h 317655"/>
                <a:gd name="connsiteX1" fmla="*/ 282614 w 1393096"/>
                <a:gd name="connsiteY1" fmla="*/ 0 h 317655"/>
                <a:gd name="connsiteX2" fmla="*/ 1393096 w 1393096"/>
                <a:gd name="connsiteY2" fmla="*/ 3 h 317655"/>
                <a:gd name="connsiteX3" fmla="*/ 1389960 w 1393096"/>
                <a:gd name="connsiteY3" fmla="*/ 317655 h 317655"/>
                <a:gd name="connsiteX4" fmla="*/ 0 w 1393096"/>
                <a:gd name="connsiteY4" fmla="*/ 317655 h 317655"/>
                <a:gd name="connsiteX0" fmla="*/ 0 w 1393096"/>
                <a:gd name="connsiteY0" fmla="*/ 317655 h 325226"/>
                <a:gd name="connsiteX1" fmla="*/ 282614 w 1393096"/>
                <a:gd name="connsiteY1" fmla="*/ 0 h 325226"/>
                <a:gd name="connsiteX2" fmla="*/ 1393096 w 1393096"/>
                <a:gd name="connsiteY2" fmla="*/ 3 h 325226"/>
                <a:gd name="connsiteX3" fmla="*/ 1389960 w 1393096"/>
                <a:gd name="connsiteY3" fmla="*/ 317655 h 325226"/>
                <a:gd name="connsiteX4" fmla="*/ 1126244 w 1393096"/>
                <a:gd name="connsiteY4" fmla="*/ 325226 h 325226"/>
                <a:gd name="connsiteX5" fmla="*/ 0 w 1393096"/>
                <a:gd name="connsiteY5" fmla="*/ 317655 h 325226"/>
                <a:gd name="connsiteX0" fmla="*/ 0 w 1443372"/>
                <a:gd name="connsiteY0" fmla="*/ 317655 h 325226"/>
                <a:gd name="connsiteX1" fmla="*/ 282614 w 1443372"/>
                <a:gd name="connsiteY1" fmla="*/ 0 h 325226"/>
                <a:gd name="connsiteX2" fmla="*/ 1393096 w 1443372"/>
                <a:gd name="connsiteY2" fmla="*/ 3 h 325226"/>
                <a:gd name="connsiteX3" fmla="*/ 1126244 w 1443372"/>
                <a:gd name="connsiteY3" fmla="*/ 325226 h 325226"/>
                <a:gd name="connsiteX4" fmla="*/ 0 w 1443372"/>
                <a:gd name="connsiteY4" fmla="*/ 317655 h 325226"/>
                <a:gd name="connsiteX0" fmla="*/ 0 w 1393096"/>
                <a:gd name="connsiteY0" fmla="*/ 317655 h 325226"/>
                <a:gd name="connsiteX1" fmla="*/ 282614 w 1393096"/>
                <a:gd name="connsiteY1" fmla="*/ 0 h 325226"/>
                <a:gd name="connsiteX2" fmla="*/ 1393096 w 1393096"/>
                <a:gd name="connsiteY2" fmla="*/ 3 h 325226"/>
                <a:gd name="connsiteX3" fmla="*/ 1126244 w 1393096"/>
                <a:gd name="connsiteY3" fmla="*/ 325226 h 325226"/>
                <a:gd name="connsiteX4" fmla="*/ 0 w 1393096"/>
                <a:gd name="connsiteY4" fmla="*/ 317655 h 325226"/>
                <a:gd name="connsiteX0" fmla="*/ 0 w 1393096"/>
                <a:gd name="connsiteY0" fmla="*/ 317655 h 325226"/>
                <a:gd name="connsiteX1" fmla="*/ 282614 w 1393096"/>
                <a:gd name="connsiteY1" fmla="*/ 0 h 325226"/>
                <a:gd name="connsiteX2" fmla="*/ 1393096 w 1393096"/>
                <a:gd name="connsiteY2" fmla="*/ 3 h 325226"/>
                <a:gd name="connsiteX3" fmla="*/ 1126244 w 1393096"/>
                <a:gd name="connsiteY3" fmla="*/ 325226 h 325226"/>
                <a:gd name="connsiteX4" fmla="*/ 0 w 1393096"/>
                <a:gd name="connsiteY4" fmla="*/ 317655 h 32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096" h="325226">
                  <a:moveTo>
                    <a:pt x="0" y="317655"/>
                  </a:moveTo>
                  <a:lnTo>
                    <a:pt x="282614" y="0"/>
                  </a:lnTo>
                  <a:lnTo>
                    <a:pt x="1393096" y="3"/>
                  </a:lnTo>
                  <a:lnTo>
                    <a:pt x="1126244" y="325226"/>
                  </a:lnTo>
                  <a:lnTo>
                    <a:pt x="0" y="3176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srgbClr val="ECECE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MH_Other_7"/>
            <p:cNvSpPr/>
            <p:nvPr>
              <p:custDataLst>
                <p:tags r:id="rId7"/>
              </p:custDataLst>
            </p:nvPr>
          </p:nvSpPr>
          <p:spPr>
            <a:xfrm rot="16200000" flipV="1">
              <a:off x="7204075" y="3462338"/>
              <a:ext cx="1117600" cy="260350"/>
            </a:xfrm>
            <a:custGeom>
              <a:avLst/>
              <a:gdLst>
                <a:gd name="connsiteX0" fmla="*/ 0 w 1389960"/>
                <a:gd name="connsiteY0" fmla="*/ 317655 h 317655"/>
                <a:gd name="connsiteX1" fmla="*/ 282614 w 1389960"/>
                <a:gd name="connsiteY1" fmla="*/ 0 h 317655"/>
                <a:gd name="connsiteX2" fmla="*/ 1107346 w 1389960"/>
                <a:gd name="connsiteY2" fmla="*/ 0 h 317655"/>
                <a:gd name="connsiteX3" fmla="*/ 1389960 w 1389960"/>
                <a:gd name="connsiteY3" fmla="*/ 317655 h 317655"/>
                <a:gd name="connsiteX4" fmla="*/ 0 w 1389960"/>
                <a:gd name="connsiteY4" fmla="*/ 317655 h 317655"/>
                <a:gd name="connsiteX0" fmla="*/ 0 w 1393096"/>
                <a:gd name="connsiteY0" fmla="*/ 317655 h 317655"/>
                <a:gd name="connsiteX1" fmla="*/ 282614 w 1393096"/>
                <a:gd name="connsiteY1" fmla="*/ 0 h 317655"/>
                <a:gd name="connsiteX2" fmla="*/ 1393096 w 1393096"/>
                <a:gd name="connsiteY2" fmla="*/ 3 h 317655"/>
                <a:gd name="connsiteX3" fmla="*/ 1389960 w 1393096"/>
                <a:gd name="connsiteY3" fmla="*/ 317655 h 317655"/>
                <a:gd name="connsiteX4" fmla="*/ 0 w 1393096"/>
                <a:gd name="connsiteY4" fmla="*/ 317655 h 317655"/>
                <a:gd name="connsiteX0" fmla="*/ 0 w 1393096"/>
                <a:gd name="connsiteY0" fmla="*/ 317655 h 325226"/>
                <a:gd name="connsiteX1" fmla="*/ 282614 w 1393096"/>
                <a:gd name="connsiteY1" fmla="*/ 0 h 325226"/>
                <a:gd name="connsiteX2" fmla="*/ 1393096 w 1393096"/>
                <a:gd name="connsiteY2" fmla="*/ 3 h 325226"/>
                <a:gd name="connsiteX3" fmla="*/ 1389960 w 1393096"/>
                <a:gd name="connsiteY3" fmla="*/ 317655 h 325226"/>
                <a:gd name="connsiteX4" fmla="*/ 1126244 w 1393096"/>
                <a:gd name="connsiteY4" fmla="*/ 325226 h 325226"/>
                <a:gd name="connsiteX5" fmla="*/ 0 w 1393096"/>
                <a:gd name="connsiteY5" fmla="*/ 317655 h 325226"/>
                <a:gd name="connsiteX0" fmla="*/ 0 w 1443372"/>
                <a:gd name="connsiteY0" fmla="*/ 317655 h 325226"/>
                <a:gd name="connsiteX1" fmla="*/ 282614 w 1443372"/>
                <a:gd name="connsiteY1" fmla="*/ 0 h 325226"/>
                <a:gd name="connsiteX2" fmla="*/ 1393096 w 1443372"/>
                <a:gd name="connsiteY2" fmla="*/ 3 h 325226"/>
                <a:gd name="connsiteX3" fmla="*/ 1126244 w 1443372"/>
                <a:gd name="connsiteY3" fmla="*/ 325226 h 325226"/>
                <a:gd name="connsiteX4" fmla="*/ 0 w 1443372"/>
                <a:gd name="connsiteY4" fmla="*/ 317655 h 325226"/>
                <a:gd name="connsiteX0" fmla="*/ 0 w 1393096"/>
                <a:gd name="connsiteY0" fmla="*/ 317655 h 325226"/>
                <a:gd name="connsiteX1" fmla="*/ 282614 w 1393096"/>
                <a:gd name="connsiteY1" fmla="*/ 0 h 325226"/>
                <a:gd name="connsiteX2" fmla="*/ 1393096 w 1393096"/>
                <a:gd name="connsiteY2" fmla="*/ 3 h 325226"/>
                <a:gd name="connsiteX3" fmla="*/ 1126244 w 1393096"/>
                <a:gd name="connsiteY3" fmla="*/ 325226 h 325226"/>
                <a:gd name="connsiteX4" fmla="*/ 0 w 1393096"/>
                <a:gd name="connsiteY4" fmla="*/ 317655 h 325226"/>
                <a:gd name="connsiteX0" fmla="*/ 0 w 1393096"/>
                <a:gd name="connsiteY0" fmla="*/ 317655 h 325226"/>
                <a:gd name="connsiteX1" fmla="*/ 282614 w 1393096"/>
                <a:gd name="connsiteY1" fmla="*/ 0 h 325226"/>
                <a:gd name="connsiteX2" fmla="*/ 1393096 w 1393096"/>
                <a:gd name="connsiteY2" fmla="*/ 3 h 325226"/>
                <a:gd name="connsiteX3" fmla="*/ 1126244 w 1393096"/>
                <a:gd name="connsiteY3" fmla="*/ 325226 h 325226"/>
                <a:gd name="connsiteX4" fmla="*/ 0 w 1393096"/>
                <a:gd name="connsiteY4" fmla="*/ 317655 h 32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096" h="325226">
                  <a:moveTo>
                    <a:pt x="0" y="317655"/>
                  </a:moveTo>
                  <a:lnTo>
                    <a:pt x="282614" y="0"/>
                  </a:lnTo>
                  <a:lnTo>
                    <a:pt x="1393096" y="3"/>
                  </a:lnTo>
                  <a:lnTo>
                    <a:pt x="1126244" y="325226"/>
                  </a:lnTo>
                  <a:lnTo>
                    <a:pt x="0" y="3176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srgbClr val="ECECE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1590918" y="5100336"/>
            <a:ext cx="208385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</a:rPr>
              <a:t>商标注册，专利申请，版权</a:t>
            </a:r>
            <a:r>
              <a:rPr lang="zh-CN" altLang="en-US" smtClean="0">
                <a:solidFill>
                  <a:schemeClr val="tx2">
                    <a:lumMod val="50000"/>
                  </a:schemeClr>
                </a:solidFill>
              </a:rPr>
              <a:t>登记，省市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</a:rPr>
              <a:t>著名商标评定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74773" y="4013845"/>
            <a:ext cx="208385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</a:rPr>
              <a:t>企业资质认定以及政府科技项目扶持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763994" y="2921910"/>
            <a:ext cx="208385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</a:rPr>
              <a:t>网站建设，微信平台开发，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APP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</a:rPr>
              <a:t>，网络推广，事件营销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050831" y="1863828"/>
            <a:ext cx="208385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</a:rPr>
              <a:t>智慧社区广告业务，电视广播媒体广告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282250" y="4507347"/>
            <a:ext cx="742949" cy="69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4EA4DD"/>
                </a:solidFill>
              </a:rPr>
              <a:t>01</a:t>
            </a:r>
            <a:endParaRPr lang="zh-CN" altLang="en-US" sz="3600" b="1" dirty="0">
              <a:solidFill>
                <a:srgbClr val="4EA4DD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490273" y="3399146"/>
            <a:ext cx="742949" cy="69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4EA4DD"/>
                </a:solidFill>
              </a:rPr>
              <a:t>02</a:t>
            </a:r>
            <a:endParaRPr lang="zh-CN" altLang="en-US" sz="3600" b="1" dirty="0">
              <a:solidFill>
                <a:srgbClr val="4EA4DD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548657" y="2252745"/>
            <a:ext cx="742949" cy="69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4EA4DD"/>
                </a:solidFill>
              </a:rPr>
              <a:t>03</a:t>
            </a:r>
            <a:endParaRPr lang="zh-CN" altLang="en-US" sz="3600" b="1" dirty="0">
              <a:solidFill>
                <a:srgbClr val="4EA4DD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835583" y="1225144"/>
            <a:ext cx="742949" cy="69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4EA4DD"/>
                </a:solidFill>
              </a:rPr>
              <a:t>04</a:t>
            </a:r>
            <a:endParaRPr lang="zh-CN" altLang="en-US" sz="3600" b="1" dirty="0">
              <a:solidFill>
                <a:srgbClr val="4EA4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 smtClean="0"/>
              <a:t>PART TWO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TITLE HERE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4652964" y="2394579"/>
            <a:ext cx="2886075" cy="2695858"/>
            <a:chOff x="4652964" y="2394579"/>
            <a:chExt cx="2886075" cy="2695858"/>
          </a:xfrm>
        </p:grpSpPr>
        <p:sp>
          <p:nvSpPr>
            <p:cNvPr id="22" name="MH_Title_1"/>
            <p:cNvSpPr/>
            <p:nvPr>
              <p:custDataLst>
                <p:tags r:id="rId1"/>
              </p:custDataLst>
            </p:nvPr>
          </p:nvSpPr>
          <p:spPr>
            <a:xfrm>
              <a:off x="4748071" y="2394579"/>
              <a:ext cx="2695858" cy="2695858"/>
            </a:xfrm>
            <a:prstGeom prst="donut">
              <a:avLst>
                <a:gd name="adj" fmla="val 8835"/>
              </a:avLst>
            </a:prstGeom>
            <a:solidFill>
              <a:srgbClr val="4EA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3" name="MH_Other_1"/>
            <p:cNvSpPr/>
            <p:nvPr>
              <p:custDataLst>
                <p:tags r:id="rId2"/>
              </p:custDataLst>
            </p:nvPr>
          </p:nvSpPr>
          <p:spPr>
            <a:xfrm rot="-5400000">
              <a:off x="4653758" y="3531395"/>
              <a:ext cx="420687" cy="422275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/>
            </a:p>
          </p:txBody>
        </p:sp>
        <p:sp>
          <p:nvSpPr>
            <p:cNvPr id="24" name="MH_Other_2"/>
            <p:cNvSpPr/>
            <p:nvPr>
              <p:custDataLst>
                <p:tags r:id="rId3"/>
              </p:custDataLst>
            </p:nvPr>
          </p:nvSpPr>
          <p:spPr>
            <a:xfrm rot="-1800000">
              <a:off x="5268914" y="2465389"/>
              <a:ext cx="422275" cy="420687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/>
            </a:p>
          </p:txBody>
        </p:sp>
        <p:sp>
          <p:nvSpPr>
            <p:cNvPr id="25" name="MH_Other_3"/>
            <p:cNvSpPr/>
            <p:nvPr>
              <p:custDataLst>
                <p:tags r:id="rId4"/>
              </p:custDataLst>
            </p:nvPr>
          </p:nvSpPr>
          <p:spPr>
            <a:xfrm rot="1800000">
              <a:off x="6500814" y="2465389"/>
              <a:ext cx="422275" cy="420687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/>
            </a:p>
          </p:txBody>
        </p:sp>
        <p:sp>
          <p:nvSpPr>
            <p:cNvPr id="26" name="MH_Other_4"/>
            <p:cNvSpPr/>
            <p:nvPr>
              <p:custDataLst>
                <p:tags r:id="rId5"/>
              </p:custDataLst>
            </p:nvPr>
          </p:nvSpPr>
          <p:spPr>
            <a:xfrm rot="5400000">
              <a:off x="7117558" y="3531395"/>
              <a:ext cx="420687" cy="422275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/>
            </a:p>
          </p:txBody>
        </p:sp>
        <p:sp>
          <p:nvSpPr>
            <p:cNvPr id="27" name="MH_Other_5"/>
            <p:cNvSpPr/>
            <p:nvPr>
              <p:custDataLst>
                <p:tags r:id="rId6"/>
              </p:custDataLst>
            </p:nvPr>
          </p:nvSpPr>
          <p:spPr>
            <a:xfrm rot="9000000">
              <a:off x="6500814" y="4598989"/>
              <a:ext cx="422275" cy="420687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/>
            </a:p>
          </p:txBody>
        </p:sp>
        <p:sp>
          <p:nvSpPr>
            <p:cNvPr id="28" name="MH_Other_6"/>
            <p:cNvSpPr/>
            <p:nvPr>
              <p:custDataLst>
                <p:tags r:id="rId7"/>
              </p:custDataLst>
            </p:nvPr>
          </p:nvSpPr>
          <p:spPr>
            <a:xfrm rot="12600000">
              <a:off x="5268914" y="4598989"/>
              <a:ext cx="422275" cy="420687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/>
            </a:p>
          </p:txBody>
        </p:sp>
      </p:grpSp>
      <p:sp>
        <p:nvSpPr>
          <p:cNvPr id="43" name="矩形 42"/>
          <p:cNvSpPr/>
          <p:nvPr/>
        </p:nvSpPr>
        <p:spPr>
          <a:xfrm>
            <a:off x="2209071" y="1913895"/>
            <a:ext cx="282223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kern="1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专业的律师团队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112344" y="1913895"/>
            <a:ext cx="282223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kern="1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强大的政府背景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748589" y="3342167"/>
            <a:ext cx="282223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强大的营销团队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562444" y="3342167"/>
            <a:ext cx="282223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kern="1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专业的技术团队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213780" y="4938448"/>
            <a:ext cx="282223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专业的媒体运营团队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112344" y="4938448"/>
            <a:ext cx="282223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kern="1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强大的市场份额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360112" y="3442196"/>
            <a:ext cx="1604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竞争力</a:t>
            </a:r>
          </a:p>
        </p:txBody>
      </p:sp>
    </p:spTree>
    <p:extLst>
      <p:ext uri="{BB962C8B-B14F-4D97-AF65-F5344CB8AC3E}">
        <p14:creationId xmlns:p14="http://schemas.microsoft.com/office/powerpoint/2010/main" val="4938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890713" y="2049238"/>
            <a:ext cx="1715179" cy="1551213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04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集团愿景与使命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 smtClean="0"/>
              <a:t>PART  THREE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53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>
          <a:xfrm>
            <a:off x="10122028" y="657958"/>
            <a:ext cx="2412872" cy="467104"/>
          </a:xfrm>
        </p:spPr>
        <p:txBody>
          <a:bodyPr/>
          <a:lstStyle/>
          <a:p>
            <a:r>
              <a:rPr lang="en-US" altLang="zh-CN" sz="2400" dirty="0" smtClean="0"/>
              <a:t>PART THREE</a:t>
            </a:r>
            <a:endParaRPr lang="zh-CN" altLang="en-US" sz="24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我们的企业精神</a:t>
            </a:r>
            <a:endParaRPr lang="zh-CN" altLang="en-US" dirty="0"/>
          </a:p>
        </p:txBody>
      </p:sp>
      <p:sp>
        <p:nvSpPr>
          <p:cNvPr id="19" name="MH_Other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92239" y="2151064"/>
            <a:ext cx="12652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200">
                <a:solidFill>
                  <a:schemeClr val="accent1"/>
                </a:solidFill>
              </a:rPr>
              <a:t>01</a:t>
            </a:r>
            <a:endParaRPr lang="zh-CN" altLang="en-US" sz="7200">
              <a:solidFill>
                <a:schemeClr val="accent1"/>
              </a:solidFill>
            </a:endParaRPr>
          </a:p>
        </p:txBody>
      </p:sp>
      <p:cxnSp>
        <p:nvCxnSpPr>
          <p:cNvPr id="21" name="MH_Other_2"/>
          <p:cNvCxnSpPr/>
          <p:nvPr>
            <p:custDataLst>
              <p:tags r:id="rId2"/>
            </p:custDataLst>
          </p:nvPr>
        </p:nvCxnSpPr>
        <p:spPr>
          <a:xfrm>
            <a:off x="1544639" y="3235325"/>
            <a:ext cx="36734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H_Other_3"/>
          <p:cNvSpPr txBox="1"/>
          <p:nvPr>
            <p:custDataLst>
              <p:tags r:id="rId3"/>
            </p:custDataLst>
          </p:nvPr>
        </p:nvSpPr>
        <p:spPr>
          <a:xfrm>
            <a:off x="1392239" y="4265614"/>
            <a:ext cx="1265237" cy="1108075"/>
          </a:xfrm>
          <a:prstGeom prst="rect">
            <a:avLst/>
          </a:prstGeom>
          <a:noFill/>
        </p:spPr>
        <p:txBody>
          <a:bodyPr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7200" dirty="0">
                <a:solidFill>
                  <a:schemeClr val="accent2"/>
                </a:solidFill>
              </a:rPr>
              <a:t>03</a:t>
            </a:r>
            <a:endParaRPr lang="zh-CN" altLang="en-US" sz="7200" dirty="0">
              <a:solidFill>
                <a:schemeClr val="accent2"/>
              </a:solidFill>
            </a:endParaRPr>
          </a:p>
        </p:txBody>
      </p:sp>
      <p:cxnSp>
        <p:nvCxnSpPr>
          <p:cNvPr id="31" name="MH_Other_4"/>
          <p:cNvCxnSpPr/>
          <p:nvPr>
            <p:custDataLst>
              <p:tags r:id="rId4"/>
            </p:custDataLst>
          </p:nvPr>
        </p:nvCxnSpPr>
        <p:spPr>
          <a:xfrm>
            <a:off x="1544639" y="5349875"/>
            <a:ext cx="367347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H_Other_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45289" y="2151064"/>
            <a:ext cx="12652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200" dirty="0">
                <a:solidFill>
                  <a:schemeClr val="accent2"/>
                </a:solidFill>
              </a:rPr>
              <a:t>02</a:t>
            </a:r>
            <a:endParaRPr lang="zh-CN" altLang="en-US" sz="7200" dirty="0">
              <a:solidFill>
                <a:schemeClr val="accent2"/>
              </a:solidFill>
            </a:endParaRPr>
          </a:p>
        </p:txBody>
      </p:sp>
      <p:cxnSp>
        <p:nvCxnSpPr>
          <p:cNvPr id="34" name="MH_Other_6"/>
          <p:cNvCxnSpPr/>
          <p:nvPr>
            <p:custDataLst>
              <p:tags r:id="rId6"/>
            </p:custDataLst>
          </p:nvPr>
        </p:nvCxnSpPr>
        <p:spPr>
          <a:xfrm>
            <a:off x="6897689" y="3235325"/>
            <a:ext cx="367347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H_Other_7"/>
          <p:cNvSpPr txBox="1"/>
          <p:nvPr>
            <p:custDataLst>
              <p:tags r:id="rId7"/>
            </p:custDataLst>
          </p:nvPr>
        </p:nvSpPr>
        <p:spPr>
          <a:xfrm>
            <a:off x="6745289" y="4265614"/>
            <a:ext cx="1265237" cy="1108075"/>
          </a:xfrm>
          <a:prstGeom prst="rect">
            <a:avLst/>
          </a:prstGeom>
          <a:noFill/>
        </p:spPr>
        <p:txBody>
          <a:bodyPr tIns="0" rIns="0" bIns="0" anchor="ctr">
            <a:normAutofit/>
          </a:bodyPr>
          <a:lstStyle>
            <a:defPPr>
              <a:defRPr lang="zh-CN"/>
            </a:defPPr>
            <a:lvl1pPr algn="ctr">
              <a:defRPr sz="72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altLang="zh-CN" dirty="0">
                <a:solidFill>
                  <a:srgbClr val="4EA4DD"/>
                </a:solidFill>
              </a:rPr>
              <a:t>04</a:t>
            </a:r>
            <a:endParaRPr lang="zh-CN" altLang="en-US" dirty="0">
              <a:solidFill>
                <a:srgbClr val="4EA4DD"/>
              </a:solidFill>
            </a:endParaRPr>
          </a:p>
        </p:txBody>
      </p:sp>
      <p:cxnSp>
        <p:nvCxnSpPr>
          <p:cNvPr id="37" name="MH_Other_8"/>
          <p:cNvCxnSpPr/>
          <p:nvPr>
            <p:custDataLst>
              <p:tags r:id="rId8"/>
            </p:custDataLst>
          </p:nvPr>
        </p:nvCxnSpPr>
        <p:spPr>
          <a:xfrm>
            <a:off x="6897689" y="5349875"/>
            <a:ext cx="3673475" cy="0"/>
          </a:xfrm>
          <a:prstGeom prst="line">
            <a:avLst/>
          </a:prstGeom>
          <a:ln w="38100">
            <a:solidFill>
              <a:srgbClr val="4EA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3065172" y="2522267"/>
            <a:ext cx="837127" cy="49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责任</a:t>
            </a:r>
            <a:endParaRPr lang="zh-CN" altLang="en-US" sz="2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065172" y="4551885"/>
            <a:ext cx="86875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2400" kern="100" dirty="0" smtClean="0">
                <a:solidFill>
                  <a:schemeClr val="bg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专业</a:t>
            </a:r>
            <a:endParaRPr lang="zh-CN" altLang="en-US" sz="2400" dirty="0">
              <a:solidFill>
                <a:schemeClr val="bg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102687" y="2484135"/>
            <a:ext cx="886767" cy="49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勤奋</a:t>
            </a:r>
            <a:endParaRPr lang="zh-CN" altLang="en-US" sz="2400" dirty="0">
              <a:solidFill>
                <a:schemeClr val="bg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192839" y="4598684"/>
            <a:ext cx="796615" cy="49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2400" kern="1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进步</a:t>
            </a:r>
            <a:endParaRPr lang="zh-CN" altLang="en-US" sz="2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75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>
          <a:xfrm>
            <a:off x="10122028" y="657958"/>
            <a:ext cx="2412872" cy="467104"/>
          </a:xfrm>
        </p:spPr>
        <p:txBody>
          <a:bodyPr/>
          <a:lstStyle/>
          <a:p>
            <a:r>
              <a:rPr lang="en-US" altLang="zh-CN" sz="2400" dirty="0" smtClean="0"/>
              <a:t>PART THREE</a:t>
            </a:r>
            <a:endParaRPr lang="zh-CN" altLang="en-US" sz="24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7114" y="793448"/>
            <a:ext cx="6368824" cy="512036"/>
          </a:xfrm>
        </p:spPr>
        <p:txBody>
          <a:bodyPr/>
          <a:lstStyle/>
          <a:p>
            <a:r>
              <a:rPr lang="zh-CN" altLang="en-US" dirty="0" smtClean="0"/>
              <a:t>我们的使命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4019550" y="2449513"/>
            <a:ext cx="4076699" cy="3551019"/>
            <a:chOff x="4343401" y="1801813"/>
            <a:chExt cx="3619500" cy="3152775"/>
          </a:xfrm>
        </p:grpSpPr>
        <p:sp>
          <p:nvSpPr>
            <p:cNvPr id="16" name="MH_Other_1"/>
            <p:cNvSpPr/>
            <p:nvPr>
              <p:custDataLst>
                <p:tags r:id="rId1"/>
              </p:custDataLst>
            </p:nvPr>
          </p:nvSpPr>
          <p:spPr>
            <a:xfrm rot="19800000">
              <a:off x="6097590" y="2244725"/>
              <a:ext cx="528637" cy="833438"/>
            </a:xfrm>
            <a:custGeom>
              <a:avLst/>
              <a:gdLst>
                <a:gd name="connsiteX0" fmla="*/ 0 w 783379"/>
                <a:gd name="connsiteY0" fmla="*/ 0 h 1233714"/>
                <a:gd name="connsiteX1" fmla="*/ 783379 w 783379"/>
                <a:gd name="connsiteY1" fmla="*/ 0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756718 w 783379"/>
                <a:gd name="connsiteY1" fmla="*/ 17602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756718 w 783379"/>
                <a:gd name="connsiteY1" fmla="*/ 17602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738945 w 783379"/>
                <a:gd name="connsiteY1" fmla="*/ 29338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738945 w 783379"/>
                <a:gd name="connsiteY1" fmla="*/ 29338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6927 h 1240641"/>
                <a:gd name="connsiteX1" fmla="*/ 738945 w 783379"/>
                <a:gd name="connsiteY1" fmla="*/ 36265 h 1240641"/>
                <a:gd name="connsiteX2" fmla="*/ 783379 w 783379"/>
                <a:gd name="connsiteY2" fmla="*/ 1240641 h 1240641"/>
                <a:gd name="connsiteX3" fmla="*/ 0 w 783379"/>
                <a:gd name="connsiteY3" fmla="*/ 1240641 h 1240641"/>
                <a:gd name="connsiteX4" fmla="*/ 0 w 783379"/>
                <a:gd name="connsiteY4" fmla="*/ 6927 h 1240641"/>
                <a:gd name="connsiteX0" fmla="*/ 0 w 783379"/>
                <a:gd name="connsiteY0" fmla="*/ 0 h 1233714"/>
                <a:gd name="connsiteX1" fmla="*/ 722915 w 783379"/>
                <a:gd name="connsiteY1" fmla="*/ 47580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722915 w 783379"/>
                <a:gd name="connsiteY1" fmla="*/ 47580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696892 w 783379"/>
                <a:gd name="connsiteY1" fmla="*/ 54553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696892 w 783379"/>
                <a:gd name="connsiteY1" fmla="*/ 54553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13944 h 1247658"/>
                <a:gd name="connsiteX1" fmla="*/ 696892 w 783379"/>
                <a:gd name="connsiteY1" fmla="*/ 68497 h 1247658"/>
                <a:gd name="connsiteX2" fmla="*/ 783379 w 783379"/>
                <a:gd name="connsiteY2" fmla="*/ 1247658 h 1247658"/>
                <a:gd name="connsiteX3" fmla="*/ 0 w 783379"/>
                <a:gd name="connsiteY3" fmla="*/ 1247658 h 1247658"/>
                <a:gd name="connsiteX4" fmla="*/ 0 w 783379"/>
                <a:gd name="connsiteY4" fmla="*/ 13944 h 1247658"/>
                <a:gd name="connsiteX0" fmla="*/ 0 w 783379"/>
                <a:gd name="connsiteY0" fmla="*/ 13944 h 1247658"/>
                <a:gd name="connsiteX1" fmla="*/ 696892 w 783379"/>
                <a:gd name="connsiteY1" fmla="*/ 68497 h 1247658"/>
                <a:gd name="connsiteX2" fmla="*/ 783379 w 783379"/>
                <a:gd name="connsiteY2" fmla="*/ 1247658 h 1247658"/>
                <a:gd name="connsiteX3" fmla="*/ 0 w 783379"/>
                <a:gd name="connsiteY3" fmla="*/ 1247658 h 1247658"/>
                <a:gd name="connsiteX4" fmla="*/ 0 w 783379"/>
                <a:gd name="connsiteY4" fmla="*/ 13944 h 1247658"/>
                <a:gd name="connsiteX0" fmla="*/ 0 w 783379"/>
                <a:gd name="connsiteY0" fmla="*/ 13944 h 1247658"/>
                <a:gd name="connsiteX1" fmla="*/ 696892 w 783379"/>
                <a:gd name="connsiteY1" fmla="*/ 68497 h 1247658"/>
                <a:gd name="connsiteX2" fmla="*/ 783379 w 783379"/>
                <a:gd name="connsiteY2" fmla="*/ 1247658 h 1247658"/>
                <a:gd name="connsiteX3" fmla="*/ 0 w 783379"/>
                <a:gd name="connsiteY3" fmla="*/ 1247658 h 1247658"/>
                <a:gd name="connsiteX4" fmla="*/ 0 w 783379"/>
                <a:gd name="connsiteY4" fmla="*/ 13944 h 1247658"/>
                <a:gd name="connsiteX0" fmla="*/ 0 w 783379"/>
                <a:gd name="connsiteY0" fmla="*/ 2131 h 1235845"/>
                <a:gd name="connsiteX1" fmla="*/ 682604 w 783379"/>
                <a:gd name="connsiteY1" fmla="*/ 81430 h 1235845"/>
                <a:gd name="connsiteX2" fmla="*/ 783379 w 783379"/>
                <a:gd name="connsiteY2" fmla="*/ 1235845 h 1235845"/>
                <a:gd name="connsiteX3" fmla="*/ 0 w 783379"/>
                <a:gd name="connsiteY3" fmla="*/ 1235845 h 1235845"/>
                <a:gd name="connsiteX4" fmla="*/ 0 w 783379"/>
                <a:gd name="connsiteY4" fmla="*/ 2131 h 1235845"/>
                <a:gd name="connsiteX0" fmla="*/ 0 w 783379"/>
                <a:gd name="connsiteY0" fmla="*/ 2378 h 1236092"/>
                <a:gd name="connsiteX1" fmla="*/ 682604 w 783379"/>
                <a:gd name="connsiteY1" fmla="*/ 81677 h 1236092"/>
                <a:gd name="connsiteX2" fmla="*/ 783379 w 783379"/>
                <a:gd name="connsiteY2" fmla="*/ 1236092 h 1236092"/>
                <a:gd name="connsiteX3" fmla="*/ 0 w 783379"/>
                <a:gd name="connsiteY3" fmla="*/ 1236092 h 1236092"/>
                <a:gd name="connsiteX4" fmla="*/ 0 w 783379"/>
                <a:gd name="connsiteY4" fmla="*/ 2378 h 1236092"/>
                <a:gd name="connsiteX0" fmla="*/ 0 w 783379"/>
                <a:gd name="connsiteY0" fmla="*/ 2378 h 1236092"/>
                <a:gd name="connsiteX1" fmla="*/ 682604 w 783379"/>
                <a:gd name="connsiteY1" fmla="*/ 81677 h 1236092"/>
                <a:gd name="connsiteX2" fmla="*/ 783379 w 783379"/>
                <a:gd name="connsiteY2" fmla="*/ 1236092 h 1236092"/>
                <a:gd name="connsiteX3" fmla="*/ 0 w 783379"/>
                <a:gd name="connsiteY3" fmla="*/ 1236092 h 1236092"/>
                <a:gd name="connsiteX4" fmla="*/ 0 w 783379"/>
                <a:gd name="connsiteY4" fmla="*/ 2378 h 123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9" h="1236092">
                  <a:moveTo>
                    <a:pt x="0" y="2378"/>
                  </a:moveTo>
                  <a:cubicBezTo>
                    <a:pt x="246315" y="12157"/>
                    <a:pt x="560240" y="-38015"/>
                    <a:pt x="682604" y="81677"/>
                  </a:cubicBezTo>
                  <a:cubicBezTo>
                    <a:pt x="794102" y="128347"/>
                    <a:pt x="774492" y="830721"/>
                    <a:pt x="783379" y="1236092"/>
                  </a:cubicBezTo>
                  <a:lnTo>
                    <a:pt x="0" y="1236092"/>
                  </a:lnTo>
                  <a:lnTo>
                    <a:pt x="0" y="237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MH_Other_2"/>
            <p:cNvSpPr/>
            <p:nvPr>
              <p:custDataLst>
                <p:tags r:id="rId2"/>
              </p:custDataLst>
            </p:nvPr>
          </p:nvSpPr>
          <p:spPr>
            <a:xfrm rot="5415679">
              <a:off x="6446840" y="3897314"/>
              <a:ext cx="528637" cy="833437"/>
            </a:xfrm>
            <a:custGeom>
              <a:avLst/>
              <a:gdLst>
                <a:gd name="connsiteX0" fmla="*/ 0 w 783379"/>
                <a:gd name="connsiteY0" fmla="*/ 0 h 1233714"/>
                <a:gd name="connsiteX1" fmla="*/ 783379 w 783379"/>
                <a:gd name="connsiteY1" fmla="*/ 0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756718 w 783379"/>
                <a:gd name="connsiteY1" fmla="*/ 17602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756718 w 783379"/>
                <a:gd name="connsiteY1" fmla="*/ 17602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738945 w 783379"/>
                <a:gd name="connsiteY1" fmla="*/ 29338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738945 w 783379"/>
                <a:gd name="connsiteY1" fmla="*/ 29338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6927 h 1240641"/>
                <a:gd name="connsiteX1" fmla="*/ 738945 w 783379"/>
                <a:gd name="connsiteY1" fmla="*/ 36265 h 1240641"/>
                <a:gd name="connsiteX2" fmla="*/ 783379 w 783379"/>
                <a:gd name="connsiteY2" fmla="*/ 1240641 h 1240641"/>
                <a:gd name="connsiteX3" fmla="*/ 0 w 783379"/>
                <a:gd name="connsiteY3" fmla="*/ 1240641 h 1240641"/>
                <a:gd name="connsiteX4" fmla="*/ 0 w 783379"/>
                <a:gd name="connsiteY4" fmla="*/ 6927 h 1240641"/>
                <a:gd name="connsiteX0" fmla="*/ 0 w 783379"/>
                <a:gd name="connsiteY0" fmla="*/ 0 h 1233714"/>
                <a:gd name="connsiteX1" fmla="*/ 722915 w 783379"/>
                <a:gd name="connsiteY1" fmla="*/ 47580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722915 w 783379"/>
                <a:gd name="connsiteY1" fmla="*/ 47580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696892 w 783379"/>
                <a:gd name="connsiteY1" fmla="*/ 54553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696892 w 783379"/>
                <a:gd name="connsiteY1" fmla="*/ 54553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13944 h 1247658"/>
                <a:gd name="connsiteX1" fmla="*/ 696892 w 783379"/>
                <a:gd name="connsiteY1" fmla="*/ 68497 h 1247658"/>
                <a:gd name="connsiteX2" fmla="*/ 783379 w 783379"/>
                <a:gd name="connsiteY2" fmla="*/ 1247658 h 1247658"/>
                <a:gd name="connsiteX3" fmla="*/ 0 w 783379"/>
                <a:gd name="connsiteY3" fmla="*/ 1247658 h 1247658"/>
                <a:gd name="connsiteX4" fmla="*/ 0 w 783379"/>
                <a:gd name="connsiteY4" fmla="*/ 13944 h 1247658"/>
                <a:gd name="connsiteX0" fmla="*/ 0 w 783379"/>
                <a:gd name="connsiteY0" fmla="*/ 13944 h 1247658"/>
                <a:gd name="connsiteX1" fmla="*/ 696892 w 783379"/>
                <a:gd name="connsiteY1" fmla="*/ 68497 h 1247658"/>
                <a:gd name="connsiteX2" fmla="*/ 783379 w 783379"/>
                <a:gd name="connsiteY2" fmla="*/ 1247658 h 1247658"/>
                <a:gd name="connsiteX3" fmla="*/ 0 w 783379"/>
                <a:gd name="connsiteY3" fmla="*/ 1247658 h 1247658"/>
                <a:gd name="connsiteX4" fmla="*/ 0 w 783379"/>
                <a:gd name="connsiteY4" fmla="*/ 13944 h 1247658"/>
                <a:gd name="connsiteX0" fmla="*/ 0 w 783379"/>
                <a:gd name="connsiteY0" fmla="*/ 13944 h 1247658"/>
                <a:gd name="connsiteX1" fmla="*/ 696892 w 783379"/>
                <a:gd name="connsiteY1" fmla="*/ 68497 h 1247658"/>
                <a:gd name="connsiteX2" fmla="*/ 783379 w 783379"/>
                <a:gd name="connsiteY2" fmla="*/ 1247658 h 1247658"/>
                <a:gd name="connsiteX3" fmla="*/ 0 w 783379"/>
                <a:gd name="connsiteY3" fmla="*/ 1247658 h 1247658"/>
                <a:gd name="connsiteX4" fmla="*/ 0 w 783379"/>
                <a:gd name="connsiteY4" fmla="*/ 13944 h 1247658"/>
                <a:gd name="connsiteX0" fmla="*/ 0 w 783379"/>
                <a:gd name="connsiteY0" fmla="*/ 2131 h 1235845"/>
                <a:gd name="connsiteX1" fmla="*/ 682604 w 783379"/>
                <a:gd name="connsiteY1" fmla="*/ 81430 h 1235845"/>
                <a:gd name="connsiteX2" fmla="*/ 783379 w 783379"/>
                <a:gd name="connsiteY2" fmla="*/ 1235845 h 1235845"/>
                <a:gd name="connsiteX3" fmla="*/ 0 w 783379"/>
                <a:gd name="connsiteY3" fmla="*/ 1235845 h 1235845"/>
                <a:gd name="connsiteX4" fmla="*/ 0 w 783379"/>
                <a:gd name="connsiteY4" fmla="*/ 2131 h 1235845"/>
                <a:gd name="connsiteX0" fmla="*/ 0 w 783379"/>
                <a:gd name="connsiteY0" fmla="*/ 2378 h 1236092"/>
                <a:gd name="connsiteX1" fmla="*/ 682604 w 783379"/>
                <a:gd name="connsiteY1" fmla="*/ 81677 h 1236092"/>
                <a:gd name="connsiteX2" fmla="*/ 783379 w 783379"/>
                <a:gd name="connsiteY2" fmla="*/ 1236092 h 1236092"/>
                <a:gd name="connsiteX3" fmla="*/ 0 w 783379"/>
                <a:gd name="connsiteY3" fmla="*/ 1236092 h 1236092"/>
                <a:gd name="connsiteX4" fmla="*/ 0 w 783379"/>
                <a:gd name="connsiteY4" fmla="*/ 2378 h 1236092"/>
                <a:gd name="connsiteX0" fmla="*/ 0 w 783379"/>
                <a:gd name="connsiteY0" fmla="*/ 2378 h 1236092"/>
                <a:gd name="connsiteX1" fmla="*/ 682604 w 783379"/>
                <a:gd name="connsiteY1" fmla="*/ 81677 h 1236092"/>
                <a:gd name="connsiteX2" fmla="*/ 783379 w 783379"/>
                <a:gd name="connsiteY2" fmla="*/ 1236092 h 1236092"/>
                <a:gd name="connsiteX3" fmla="*/ 0 w 783379"/>
                <a:gd name="connsiteY3" fmla="*/ 1236092 h 1236092"/>
                <a:gd name="connsiteX4" fmla="*/ 0 w 783379"/>
                <a:gd name="connsiteY4" fmla="*/ 2378 h 123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9" h="1236092">
                  <a:moveTo>
                    <a:pt x="0" y="2378"/>
                  </a:moveTo>
                  <a:cubicBezTo>
                    <a:pt x="246315" y="12157"/>
                    <a:pt x="560240" y="-38015"/>
                    <a:pt x="682604" y="81677"/>
                  </a:cubicBezTo>
                  <a:cubicBezTo>
                    <a:pt x="794102" y="128347"/>
                    <a:pt x="774492" y="830721"/>
                    <a:pt x="783379" y="1236092"/>
                  </a:cubicBezTo>
                  <a:lnTo>
                    <a:pt x="0" y="1236092"/>
                  </a:lnTo>
                  <a:lnTo>
                    <a:pt x="0" y="237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MH_Other_3"/>
            <p:cNvSpPr/>
            <p:nvPr>
              <p:custDataLst>
                <p:tags r:id="rId3"/>
              </p:custDataLst>
            </p:nvPr>
          </p:nvSpPr>
          <p:spPr>
            <a:xfrm rot="12610314">
              <a:off x="4838701" y="3371851"/>
              <a:ext cx="528638" cy="835025"/>
            </a:xfrm>
            <a:custGeom>
              <a:avLst/>
              <a:gdLst>
                <a:gd name="connsiteX0" fmla="*/ 0 w 783379"/>
                <a:gd name="connsiteY0" fmla="*/ 0 h 1233714"/>
                <a:gd name="connsiteX1" fmla="*/ 783379 w 783379"/>
                <a:gd name="connsiteY1" fmla="*/ 0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756718 w 783379"/>
                <a:gd name="connsiteY1" fmla="*/ 17602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756718 w 783379"/>
                <a:gd name="connsiteY1" fmla="*/ 17602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738945 w 783379"/>
                <a:gd name="connsiteY1" fmla="*/ 29338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738945 w 783379"/>
                <a:gd name="connsiteY1" fmla="*/ 29338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6927 h 1240641"/>
                <a:gd name="connsiteX1" fmla="*/ 738945 w 783379"/>
                <a:gd name="connsiteY1" fmla="*/ 36265 h 1240641"/>
                <a:gd name="connsiteX2" fmla="*/ 783379 w 783379"/>
                <a:gd name="connsiteY2" fmla="*/ 1240641 h 1240641"/>
                <a:gd name="connsiteX3" fmla="*/ 0 w 783379"/>
                <a:gd name="connsiteY3" fmla="*/ 1240641 h 1240641"/>
                <a:gd name="connsiteX4" fmla="*/ 0 w 783379"/>
                <a:gd name="connsiteY4" fmla="*/ 6927 h 1240641"/>
                <a:gd name="connsiteX0" fmla="*/ 0 w 783379"/>
                <a:gd name="connsiteY0" fmla="*/ 0 h 1233714"/>
                <a:gd name="connsiteX1" fmla="*/ 722915 w 783379"/>
                <a:gd name="connsiteY1" fmla="*/ 47580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722915 w 783379"/>
                <a:gd name="connsiteY1" fmla="*/ 47580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696892 w 783379"/>
                <a:gd name="connsiteY1" fmla="*/ 54553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696892 w 783379"/>
                <a:gd name="connsiteY1" fmla="*/ 54553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13944 h 1247658"/>
                <a:gd name="connsiteX1" fmla="*/ 696892 w 783379"/>
                <a:gd name="connsiteY1" fmla="*/ 68497 h 1247658"/>
                <a:gd name="connsiteX2" fmla="*/ 783379 w 783379"/>
                <a:gd name="connsiteY2" fmla="*/ 1247658 h 1247658"/>
                <a:gd name="connsiteX3" fmla="*/ 0 w 783379"/>
                <a:gd name="connsiteY3" fmla="*/ 1247658 h 1247658"/>
                <a:gd name="connsiteX4" fmla="*/ 0 w 783379"/>
                <a:gd name="connsiteY4" fmla="*/ 13944 h 1247658"/>
                <a:gd name="connsiteX0" fmla="*/ 0 w 783379"/>
                <a:gd name="connsiteY0" fmla="*/ 13944 h 1247658"/>
                <a:gd name="connsiteX1" fmla="*/ 696892 w 783379"/>
                <a:gd name="connsiteY1" fmla="*/ 68497 h 1247658"/>
                <a:gd name="connsiteX2" fmla="*/ 783379 w 783379"/>
                <a:gd name="connsiteY2" fmla="*/ 1247658 h 1247658"/>
                <a:gd name="connsiteX3" fmla="*/ 0 w 783379"/>
                <a:gd name="connsiteY3" fmla="*/ 1247658 h 1247658"/>
                <a:gd name="connsiteX4" fmla="*/ 0 w 783379"/>
                <a:gd name="connsiteY4" fmla="*/ 13944 h 1247658"/>
                <a:gd name="connsiteX0" fmla="*/ 0 w 783379"/>
                <a:gd name="connsiteY0" fmla="*/ 13944 h 1247658"/>
                <a:gd name="connsiteX1" fmla="*/ 696892 w 783379"/>
                <a:gd name="connsiteY1" fmla="*/ 68497 h 1247658"/>
                <a:gd name="connsiteX2" fmla="*/ 783379 w 783379"/>
                <a:gd name="connsiteY2" fmla="*/ 1247658 h 1247658"/>
                <a:gd name="connsiteX3" fmla="*/ 0 w 783379"/>
                <a:gd name="connsiteY3" fmla="*/ 1247658 h 1247658"/>
                <a:gd name="connsiteX4" fmla="*/ 0 w 783379"/>
                <a:gd name="connsiteY4" fmla="*/ 13944 h 1247658"/>
                <a:gd name="connsiteX0" fmla="*/ 0 w 783379"/>
                <a:gd name="connsiteY0" fmla="*/ 2131 h 1235845"/>
                <a:gd name="connsiteX1" fmla="*/ 682604 w 783379"/>
                <a:gd name="connsiteY1" fmla="*/ 81430 h 1235845"/>
                <a:gd name="connsiteX2" fmla="*/ 783379 w 783379"/>
                <a:gd name="connsiteY2" fmla="*/ 1235845 h 1235845"/>
                <a:gd name="connsiteX3" fmla="*/ 0 w 783379"/>
                <a:gd name="connsiteY3" fmla="*/ 1235845 h 1235845"/>
                <a:gd name="connsiteX4" fmla="*/ 0 w 783379"/>
                <a:gd name="connsiteY4" fmla="*/ 2131 h 1235845"/>
                <a:gd name="connsiteX0" fmla="*/ 0 w 783379"/>
                <a:gd name="connsiteY0" fmla="*/ 2378 h 1236092"/>
                <a:gd name="connsiteX1" fmla="*/ 682604 w 783379"/>
                <a:gd name="connsiteY1" fmla="*/ 81677 h 1236092"/>
                <a:gd name="connsiteX2" fmla="*/ 783379 w 783379"/>
                <a:gd name="connsiteY2" fmla="*/ 1236092 h 1236092"/>
                <a:gd name="connsiteX3" fmla="*/ 0 w 783379"/>
                <a:gd name="connsiteY3" fmla="*/ 1236092 h 1236092"/>
                <a:gd name="connsiteX4" fmla="*/ 0 w 783379"/>
                <a:gd name="connsiteY4" fmla="*/ 2378 h 1236092"/>
                <a:gd name="connsiteX0" fmla="*/ 0 w 783379"/>
                <a:gd name="connsiteY0" fmla="*/ 2378 h 1236092"/>
                <a:gd name="connsiteX1" fmla="*/ 682604 w 783379"/>
                <a:gd name="connsiteY1" fmla="*/ 81677 h 1236092"/>
                <a:gd name="connsiteX2" fmla="*/ 783379 w 783379"/>
                <a:gd name="connsiteY2" fmla="*/ 1236092 h 1236092"/>
                <a:gd name="connsiteX3" fmla="*/ 0 w 783379"/>
                <a:gd name="connsiteY3" fmla="*/ 1236092 h 1236092"/>
                <a:gd name="connsiteX4" fmla="*/ 0 w 783379"/>
                <a:gd name="connsiteY4" fmla="*/ 2378 h 123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9" h="1236092">
                  <a:moveTo>
                    <a:pt x="0" y="2378"/>
                  </a:moveTo>
                  <a:cubicBezTo>
                    <a:pt x="246315" y="12157"/>
                    <a:pt x="560240" y="-38015"/>
                    <a:pt x="682604" y="81677"/>
                  </a:cubicBezTo>
                  <a:cubicBezTo>
                    <a:pt x="794102" y="128347"/>
                    <a:pt x="774492" y="830721"/>
                    <a:pt x="783379" y="1236092"/>
                  </a:cubicBezTo>
                  <a:lnTo>
                    <a:pt x="0" y="1236092"/>
                  </a:lnTo>
                  <a:lnTo>
                    <a:pt x="0" y="2378"/>
                  </a:lnTo>
                  <a:close/>
                </a:path>
              </a:pathLst>
            </a:custGeom>
            <a:solidFill>
              <a:srgbClr val="F2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MH_Other_4"/>
            <p:cNvSpPr/>
            <p:nvPr>
              <p:custDataLst>
                <p:tags r:id="rId4"/>
              </p:custDataLst>
            </p:nvPr>
          </p:nvSpPr>
          <p:spPr>
            <a:xfrm rot="12610314">
              <a:off x="4838701" y="3370264"/>
              <a:ext cx="528638" cy="833437"/>
            </a:xfrm>
            <a:custGeom>
              <a:avLst/>
              <a:gdLst>
                <a:gd name="connsiteX0" fmla="*/ 0 w 783379"/>
                <a:gd name="connsiteY0" fmla="*/ 0 h 1233714"/>
                <a:gd name="connsiteX1" fmla="*/ 783379 w 783379"/>
                <a:gd name="connsiteY1" fmla="*/ 0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756718 w 783379"/>
                <a:gd name="connsiteY1" fmla="*/ 17602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756718 w 783379"/>
                <a:gd name="connsiteY1" fmla="*/ 17602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738945 w 783379"/>
                <a:gd name="connsiteY1" fmla="*/ 29338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738945 w 783379"/>
                <a:gd name="connsiteY1" fmla="*/ 29338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6927 h 1240641"/>
                <a:gd name="connsiteX1" fmla="*/ 738945 w 783379"/>
                <a:gd name="connsiteY1" fmla="*/ 36265 h 1240641"/>
                <a:gd name="connsiteX2" fmla="*/ 783379 w 783379"/>
                <a:gd name="connsiteY2" fmla="*/ 1240641 h 1240641"/>
                <a:gd name="connsiteX3" fmla="*/ 0 w 783379"/>
                <a:gd name="connsiteY3" fmla="*/ 1240641 h 1240641"/>
                <a:gd name="connsiteX4" fmla="*/ 0 w 783379"/>
                <a:gd name="connsiteY4" fmla="*/ 6927 h 1240641"/>
                <a:gd name="connsiteX0" fmla="*/ 0 w 783379"/>
                <a:gd name="connsiteY0" fmla="*/ 0 h 1233714"/>
                <a:gd name="connsiteX1" fmla="*/ 722915 w 783379"/>
                <a:gd name="connsiteY1" fmla="*/ 47580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722915 w 783379"/>
                <a:gd name="connsiteY1" fmla="*/ 47580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696892 w 783379"/>
                <a:gd name="connsiteY1" fmla="*/ 54553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0 h 1233714"/>
                <a:gd name="connsiteX1" fmla="*/ 696892 w 783379"/>
                <a:gd name="connsiteY1" fmla="*/ 54553 h 1233714"/>
                <a:gd name="connsiteX2" fmla="*/ 783379 w 783379"/>
                <a:gd name="connsiteY2" fmla="*/ 1233714 h 1233714"/>
                <a:gd name="connsiteX3" fmla="*/ 0 w 783379"/>
                <a:gd name="connsiteY3" fmla="*/ 1233714 h 1233714"/>
                <a:gd name="connsiteX4" fmla="*/ 0 w 783379"/>
                <a:gd name="connsiteY4" fmla="*/ 0 h 1233714"/>
                <a:gd name="connsiteX0" fmla="*/ 0 w 783379"/>
                <a:gd name="connsiteY0" fmla="*/ 13944 h 1247658"/>
                <a:gd name="connsiteX1" fmla="*/ 696892 w 783379"/>
                <a:gd name="connsiteY1" fmla="*/ 68497 h 1247658"/>
                <a:gd name="connsiteX2" fmla="*/ 783379 w 783379"/>
                <a:gd name="connsiteY2" fmla="*/ 1247658 h 1247658"/>
                <a:gd name="connsiteX3" fmla="*/ 0 w 783379"/>
                <a:gd name="connsiteY3" fmla="*/ 1247658 h 1247658"/>
                <a:gd name="connsiteX4" fmla="*/ 0 w 783379"/>
                <a:gd name="connsiteY4" fmla="*/ 13944 h 1247658"/>
                <a:gd name="connsiteX0" fmla="*/ 0 w 783379"/>
                <a:gd name="connsiteY0" fmla="*/ 13944 h 1247658"/>
                <a:gd name="connsiteX1" fmla="*/ 696892 w 783379"/>
                <a:gd name="connsiteY1" fmla="*/ 68497 h 1247658"/>
                <a:gd name="connsiteX2" fmla="*/ 783379 w 783379"/>
                <a:gd name="connsiteY2" fmla="*/ 1247658 h 1247658"/>
                <a:gd name="connsiteX3" fmla="*/ 0 w 783379"/>
                <a:gd name="connsiteY3" fmla="*/ 1247658 h 1247658"/>
                <a:gd name="connsiteX4" fmla="*/ 0 w 783379"/>
                <a:gd name="connsiteY4" fmla="*/ 13944 h 1247658"/>
                <a:gd name="connsiteX0" fmla="*/ 0 w 783379"/>
                <a:gd name="connsiteY0" fmla="*/ 13944 h 1247658"/>
                <a:gd name="connsiteX1" fmla="*/ 696892 w 783379"/>
                <a:gd name="connsiteY1" fmla="*/ 68497 h 1247658"/>
                <a:gd name="connsiteX2" fmla="*/ 783379 w 783379"/>
                <a:gd name="connsiteY2" fmla="*/ 1247658 h 1247658"/>
                <a:gd name="connsiteX3" fmla="*/ 0 w 783379"/>
                <a:gd name="connsiteY3" fmla="*/ 1247658 h 1247658"/>
                <a:gd name="connsiteX4" fmla="*/ 0 w 783379"/>
                <a:gd name="connsiteY4" fmla="*/ 13944 h 1247658"/>
                <a:gd name="connsiteX0" fmla="*/ 0 w 783379"/>
                <a:gd name="connsiteY0" fmla="*/ 2131 h 1235845"/>
                <a:gd name="connsiteX1" fmla="*/ 682604 w 783379"/>
                <a:gd name="connsiteY1" fmla="*/ 81430 h 1235845"/>
                <a:gd name="connsiteX2" fmla="*/ 783379 w 783379"/>
                <a:gd name="connsiteY2" fmla="*/ 1235845 h 1235845"/>
                <a:gd name="connsiteX3" fmla="*/ 0 w 783379"/>
                <a:gd name="connsiteY3" fmla="*/ 1235845 h 1235845"/>
                <a:gd name="connsiteX4" fmla="*/ 0 w 783379"/>
                <a:gd name="connsiteY4" fmla="*/ 2131 h 1235845"/>
                <a:gd name="connsiteX0" fmla="*/ 0 w 783379"/>
                <a:gd name="connsiteY0" fmla="*/ 2378 h 1236092"/>
                <a:gd name="connsiteX1" fmla="*/ 682604 w 783379"/>
                <a:gd name="connsiteY1" fmla="*/ 81677 h 1236092"/>
                <a:gd name="connsiteX2" fmla="*/ 783379 w 783379"/>
                <a:gd name="connsiteY2" fmla="*/ 1236092 h 1236092"/>
                <a:gd name="connsiteX3" fmla="*/ 0 w 783379"/>
                <a:gd name="connsiteY3" fmla="*/ 1236092 h 1236092"/>
                <a:gd name="connsiteX4" fmla="*/ 0 w 783379"/>
                <a:gd name="connsiteY4" fmla="*/ 2378 h 1236092"/>
                <a:gd name="connsiteX0" fmla="*/ 0 w 783379"/>
                <a:gd name="connsiteY0" fmla="*/ 2378 h 1236092"/>
                <a:gd name="connsiteX1" fmla="*/ 682604 w 783379"/>
                <a:gd name="connsiteY1" fmla="*/ 81677 h 1236092"/>
                <a:gd name="connsiteX2" fmla="*/ 783379 w 783379"/>
                <a:gd name="connsiteY2" fmla="*/ 1236092 h 1236092"/>
                <a:gd name="connsiteX3" fmla="*/ 0 w 783379"/>
                <a:gd name="connsiteY3" fmla="*/ 1236092 h 1236092"/>
                <a:gd name="connsiteX4" fmla="*/ 0 w 783379"/>
                <a:gd name="connsiteY4" fmla="*/ 2378 h 123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9" h="1236092">
                  <a:moveTo>
                    <a:pt x="0" y="2378"/>
                  </a:moveTo>
                  <a:cubicBezTo>
                    <a:pt x="246315" y="12157"/>
                    <a:pt x="560240" y="-38015"/>
                    <a:pt x="682604" y="81677"/>
                  </a:cubicBezTo>
                  <a:cubicBezTo>
                    <a:pt x="794102" y="128347"/>
                    <a:pt x="774492" y="830721"/>
                    <a:pt x="783379" y="1236092"/>
                  </a:cubicBezTo>
                  <a:lnTo>
                    <a:pt x="0" y="1236092"/>
                  </a:lnTo>
                  <a:lnTo>
                    <a:pt x="0" y="237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MH_Other_5"/>
            <p:cNvSpPr/>
            <p:nvPr>
              <p:custDataLst>
                <p:tags r:id="rId5"/>
              </p:custDataLst>
            </p:nvPr>
          </p:nvSpPr>
          <p:spPr>
            <a:xfrm rot="1800000">
              <a:off x="5064126" y="1958975"/>
              <a:ext cx="1066800" cy="1930400"/>
            </a:xfrm>
            <a:custGeom>
              <a:avLst/>
              <a:gdLst>
                <a:gd name="connsiteX0" fmla="*/ 335798 w 1067781"/>
                <a:gd name="connsiteY0" fmla="*/ 216996 h 1931974"/>
                <a:gd name="connsiteX1" fmla="*/ 862147 w 1067781"/>
                <a:gd name="connsiteY1" fmla="*/ 0 h 1931974"/>
                <a:gd name="connsiteX2" fmla="*/ 799859 w 1067781"/>
                <a:gd name="connsiteY2" fmla="*/ 145702 h 1931974"/>
                <a:gd name="connsiteX3" fmla="*/ 799236 w 1067781"/>
                <a:gd name="connsiteY3" fmla="*/ 145964 h 1931974"/>
                <a:gd name="connsiteX4" fmla="*/ 799696 w 1067781"/>
                <a:gd name="connsiteY4" fmla="*/ 346882 h 1931974"/>
                <a:gd name="connsiteX5" fmla="*/ 800836 w 1067781"/>
                <a:gd name="connsiteY5" fmla="*/ 346882 h 1931974"/>
                <a:gd name="connsiteX6" fmla="*/ 800836 w 1067781"/>
                <a:gd name="connsiteY6" fmla="*/ 1398084 h 1931974"/>
                <a:gd name="connsiteX7" fmla="*/ 1067781 w 1067781"/>
                <a:gd name="connsiteY7" fmla="*/ 1398084 h 1931974"/>
                <a:gd name="connsiteX8" fmla="*/ 533891 w 1067781"/>
                <a:gd name="connsiteY8" fmla="*/ 1931974 h 1931974"/>
                <a:gd name="connsiteX9" fmla="*/ 0 w 1067781"/>
                <a:gd name="connsiteY9" fmla="*/ 1398084 h 1931974"/>
                <a:gd name="connsiteX10" fmla="*/ 266945 w 1067781"/>
                <a:gd name="connsiteY10" fmla="*/ 1398084 h 1931974"/>
                <a:gd name="connsiteX11" fmla="*/ 266945 w 1067781"/>
                <a:gd name="connsiteY11" fmla="*/ 349903 h 1931974"/>
                <a:gd name="connsiteX12" fmla="*/ 264664 w 1067781"/>
                <a:gd name="connsiteY12" fmla="*/ 348929 h 1931974"/>
                <a:gd name="connsiteX13" fmla="*/ 266945 w 1067781"/>
                <a:gd name="connsiteY13" fmla="*/ 347942 h 1931974"/>
                <a:gd name="connsiteX14" fmla="*/ 266945 w 1067781"/>
                <a:gd name="connsiteY14" fmla="*/ 346882 h 1931974"/>
                <a:gd name="connsiteX15" fmla="*/ 267898 w 1067781"/>
                <a:gd name="connsiteY15" fmla="*/ 346882 h 1931974"/>
                <a:gd name="connsiteX16" fmla="*/ 266680 w 1067781"/>
                <a:gd name="connsiteY16" fmla="*/ 330632 h 1931974"/>
                <a:gd name="connsiteX17" fmla="*/ 328800 w 1067781"/>
                <a:gd name="connsiteY17" fmla="*/ 221290 h 1931974"/>
                <a:gd name="connsiteX18" fmla="*/ 335798 w 1067781"/>
                <a:gd name="connsiteY18" fmla="*/ 216996 h 193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67781" h="1931974">
                  <a:moveTo>
                    <a:pt x="335798" y="216996"/>
                  </a:moveTo>
                  <a:cubicBezTo>
                    <a:pt x="388349" y="189168"/>
                    <a:pt x="695476" y="69153"/>
                    <a:pt x="862147" y="0"/>
                  </a:cubicBezTo>
                  <a:cubicBezTo>
                    <a:pt x="780993" y="74432"/>
                    <a:pt x="805679" y="118571"/>
                    <a:pt x="799859" y="145702"/>
                  </a:cubicBezTo>
                  <a:lnTo>
                    <a:pt x="799236" y="145964"/>
                  </a:lnTo>
                  <a:lnTo>
                    <a:pt x="799696" y="346882"/>
                  </a:lnTo>
                  <a:lnTo>
                    <a:pt x="800836" y="346882"/>
                  </a:lnTo>
                  <a:lnTo>
                    <a:pt x="800836" y="1398084"/>
                  </a:lnTo>
                  <a:lnTo>
                    <a:pt x="1067781" y="1398084"/>
                  </a:lnTo>
                  <a:lnTo>
                    <a:pt x="533891" y="1931974"/>
                  </a:lnTo>
                  <a:lnTo>
                    <a:pt x="0" y="1398084"/>
                  </a:lnTo>
                  <a:lnTo>
                    <a:pt x="266945" y="1398084"/>
                  </a:lnTo>
                  <a:lnTo>
                    <a:pt x="266945" y="349903"/>
                  </a:lnTo>
                  <a:lnTo>
                    <a:pt x="264664" y="348929"/>
                  </a:lnTo>
                  <a:lnTo>
                    <a:pt x="266945" y="347942"/>
                  </a:lnTo>
                  <a:lnTo>
                    <a:pt x="266945" y="346882"/>
                  </a:lnTo>
                  <a:lnTo>
                    <a:pt x="267898" y="346882"/>
                  </a:lnTo>
                  <a:lnTo>
                    <a:pt x="266680" y="330632"/>
                  </a:lnTo>
                  <a:cubicBezTo>
                    <a:pt x="265718" y="296431"/>
                    <a:pt x="274393" y="269909"/>
                    <a:pt x="328800" y="221290"/>
                  </a:cubicBezTo>
                  <a:cubicBezTo>
                    <a:pt x="329923" y="220296"/>
                    <a:pt x="332295" y="218851"/>
                    <a:pt x="335798" y="2169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3" name="MH_Other_6"/>
            <p:cNvSpPr/>
            <p:nvPr>
              <p:custDataLst>
                <p:tags r:id="rId6"/>
              </p:custDataLst>
            </p:nvPr>
          </p:nvSpPr>
          <p:spPr>
            <a:xfrm rot="9015679">
              <a:off x="6326189" y="2565400"/>
              <a:ext cx="1066800" cy="1931988"/>
            </a:xfrm>
            <a:custGeom>
              <a:avLst/>
              <a:gdLst>
                <a:gd name="connsiteX0" fmla="*/ 533891 w 1067782"/>
                <a:gd name="connsiteY0" fmla="*/ 1931974 h 1931974"/>
                <a:gd name="connsiteX1" fmla="*/ 0 w 1067782"/>
                <a:gd name="connsiteY1" fmla="*/ 1398083 h 1931974"/>
                <a:gd name="connsiteX2" fmla="*/ 266946 w 1067782"/>
                <a:gd name="connsiteY2" fmla="*/ 1398083 h 1931974"/>
                <a:gd name="connsiteX3" fmla="*/ 266946 w 1067782"/>
                <a:gd name="connsiteY3" fmla="*/ 349903 h 1931974"/>
                <a:gd name="connsiteX4" fmla="*/ 264664 w 1067782"/>
                <a:gd name="connsiteY4" fmla="*/ 348929 h 1931974"/>
                <a:gd name="connsiteX5" fmla="*/ 266946 w 1067782"/>
                <a:gd name="connsiteY5" fmla="*/ 347941 h 1931974"/>
                <a:gd name="connsiteX6" fmla="*/ 266946 w 1067782"/>
                <a:gd name="connsiteY6" fmla="*/ 346882 h 1931974"/>
                <a:gd name="connsiteX7" fmla="*/ 267899 w 1067782"/>
                <a:gd name="connsiteY7" fmla="*/ 346882 h 1931974"/>
                <a:gd name="connsiteX8" fmla="*/ 266681 w 1067782"/>
                <a:gd name="connsiteY8" fmla="*/ 330631 h 1931974"/>
                <a:gd name="connsiteX9" fmla="*/ 328801 w 1067782"/>
                <a:gd name="connsiteY9" fmla="*/ 221289 h 1931974"/>
                <a:gd name="connsiteX10" fmla="*/ 862148 w 1067782"/>
                <a:gd name="connsiteY10" fmla="*/ 0 h 1931974"/>
                <a:gd name="connsiteX11" fmla="*/ 799861 w 1067782"/>
                <a:gd name="connsiteY11" fmla="*/ 145701 h 1931974"/>
                <a:gd name="connsiteX12" fmla="*/ 799236 w 1067782"/>
                <a:gd name="connsiteY12" fmla="*/ 145964 h 1931974"/>
                <a:gd name="connsiteX13" fmla="*/ 799696 w 1067782"/>
                <a:gd name="connsiteY13" fmla="*/ 346882 h 1931974"/>
                <a:gd name="connsiteX14" fmla="*/ 800837 w 1067782"/>
                <a:gd name="connsiteY14" fmla="*/ 346882 h 1931974"/>
                <a:gd name="connsiteX15" fmla="*/ 800837 w 1067782"/>
                <a:gd name="connsiteY15" fmla="*/ 1398083 h 1931974"/>
                <a:gd name="connsiteX16" fmla="*/ 1067782 w 1067782"/>
                <a:gd name="connsiteY16" fmla="*/ 1398083 h 193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7782" h="1931974">
                  <a:moveTo>
                    <a:pt x="533891" y="1931974"/>
                  </a:moveTo>
                  <a:lnTo>
                    <a:pt x="0" y="1398083"/>
                  </a:lnTo>
                  <a:lnTo>
                    <a:pt x="266946" y="1398083"/>
                  </a:lnTo>
                  <a:lnTo>
                    <a:pt x="266946" y="349903"/>
                  </a:lnTo>
                  <a:lnTo>
                    <a:pt x="264664" y="348929"/>
                  </a:lnTo>
                  <a:lnTo>
                    <a:pt x="266946" y="347941"/>
                  </a:lnTo>
                  <a:lnTo>
                    <a:pt x="266946" y="346882"/>
                  </a:lnTo>
                  <a:lnTo>
                    <a:pt x="267899" y="346882"/>
                  </a:lnTo>
                  <a:lnTo>
                    <a:pt x="266681" y="330631"/>
                  </a:lnTo>
                  <a:cubicBezTo>
                    <a:pt x="265719" y="296431"/>
                    <a:pt x="274393" y="269909"/>
                    <a:pt x="328801" y="221289"/>
                  </a:cubicBezTo>
                  <a:cubicBezTo>
                    <a:pt x="346776" y="205395"/>
                    <a:pt x="684365" y="73763"/>
                    <a:pt x="862148" y="0"/>
                  </a:cubicBezTo>
                  <a:cubicBezTo>
                    <a:pt x="780994" y="74432"/>
                    <a:pt x="805680" y="118570"/>
                    <a:pt x="799861" y="145701"/>
                  </a:cubicBezTo>
                  <a:lnTo>
                    <a:pt x="799236" y="145964"/>
                  </a:lnTo>
                  <a:lnTo>
                    <a:pt x="799696" y="346882"/>
                  </a:lnTo>
                  <a:lnTo>
                    <a:pt x="800837" y="346882"/>
                  </a:lnTo>
                  <a:lnTo>
                    <a:pt x="800837" y="1398083"/>
                  </a:lnTo>
                  <a:lnTo>
                    <a:pt x="1067782" y="139808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4" name="MH_Other_7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05426" y="2616200"/>
              <a:ext cx="6048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rgbClr val="FFFFFF"/>
                  </a:solidFill>
                  <a:latin typeface="+mn-ea"/>
                  <a:ea typeface="+mn-ea"/>
                  <a:cs typeface="汉仪菱心体简"/>
                </a:rPr>
                <a:t>01</a:t>
              </a:r>
              <a:endParaRPr lang="zh-CN" altLang="en-US" sz="2000">
                <a:solidFill>
                  <a:srgbClr val="FFFFFF"/>
                </a:solidFill>
                <a:latin typeface="+mn-ea"/>
                <a:ea typeface="+mn-ea"/>
                <a:cs typeface="汉仪菱心体简"/>
              </a:endParaRPr>
            </a:p>
          </p:txBody>
        </p:sp>
        <p:sp>
          <p:nvSpPr>
            <p:cNvPr id="25" name="MH_Other_8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602415" y="3367088"/>
              <a:ext cx="60483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rgbClr val="FFFFFF"/>
                  </a:solidFill>
                  <a:latin typeface="+mn-ea"/>
                  <a:ea typeface="+mn-ea"/>
                  <a:cs typeface="汉仪菱心体简"/>
                </a:rPr>
                <a:t>03</a:t>
              </a:r>
              <a:endParaRPr lang="zh-CN" altLang="en-US" sz="2000">
                <a:solidFill>
                  <a:srgbClr val="FFFFFF"/>
                </a:solidFill>
                <a:latin typeface="+mn-ea"/>
                <a:ea typeface="+mn-ea"/>
                <a:cs typeface="汉仪菱心体简"/>
              </a:endParaRPr>
            </a:p>
          </p:txBody>
        </p:sp>
        <p:sp>
          <p:nvSpPr>
            <p:cNvPr id="26" name="MH_Other_9"/>
            <p:cNvSpPr/>
            <p:nvPr>
              <p:custDataLst>
                <p:tags r:id="rId9"/>
              </p:custDataLst>
            </p:nvPr>
          </p:nvSpPr>
          <p:spPr>
            <a:xfrm rot="4110963">
              <a:off x="5108576" y="3459163"/>
              <a:ext cx="1316038" cy="1674812"/>
            </a:xfrm>
            <a:custGeom>
              <a:avLst/>
              <a:gdLst>
                <a:gd name="connsiteX0" fmla="*/ 324815 w 1317230"/>
                <a:gd name="connsiteY0" fmla="*/ 299185 h 1674473"/>
                <a:gd name="connsiteX1" fmla="*/ 1018045 w 1317230"/>
                <a:gd name="connsiteY1" fmla="*/ 0 h 1674473"/>
                <a:gd name="connsiteX2" fmla="*/ 1317230 w 1317230"/>
                <a:gd name="connsiteY2" fmla="*/ 693229 h 1674473"/>
                <a:gd name="connsiteX3" fmla="*/ 1069126 w 1317230"/>
                <a:gd name="connsiteY3" fmla="*/ 594718 h 1674473"/>
                <a:gd name="connsiteX4" fmla="*/ 682315 w 1317230"/>
                <a:gd name="connsiteY4" fmla="*/ 1568914 h 1674473"/>
                <a:gd name="connsiteX5" fmla="*/ 684077 w 1317230"/>
                <a:gd name="connsiteY5" fmla="*/ 1570661 h 1674473"/>
                <a:gd name="connsiteX6" fmla="*/ 681591 w 1317230"/>
                <a:gd name="connsiteY6" fmla="*/ 1570737 h 1674473"/>
                <a:gd name="connsiteX7" fmla="*/ 681200 w 1317230"/>
                <a:gd name="connsiteY7" fmla="*/ 1571722 h 1674473"/>
                <a:gd name="connsiteX8" fmla="*/ 680315 w 1317230"/>
                <a:gd name="connsiteY8" fmla="*/ 1571371 h 1674473"/>
                <a:gd name="connsiteX9" fmla="*/ 675450 w 1317230"/>
                <a:gd name="connsiteY9" fmla="*/ 1586923 h 1674473"/>
                <a:gd name="connsiteX10" fmla="*/ 577364 w 1317230"/>
                <a:gd name="connsiteY10" fmla="*/ 1665624 h 1674473"/>
                <a:gd name="connsiteX11" fmla="*/ 0 w 1317230"/>
                <a:gd name="connsiteY11" fmla="*/ 1674473 h 1674473"/>
                <a:gd name="connsiteX12" fmla="*/ 111659 w 1317230"/>
                <a:gd name="connsiteY12" fmla="*/ 1562041 h 1674473"/>
                <a:gd name="connsiteX13" fmla="*/ 112335 w 1317230"/>
                <a:gd name="connsiteY13" fmla="*/ 1562027 h 1674473"/>
                <a:gd name="connsiteX14" fmla="*/ 186052 w 1317230"/>
                <a:gd name="connsiteY14" fmla="*/ 1375121 h 1674473"/>
                <a:gd name="connsiteX15" fmla="*/ 184993 w 1317230"/>
                <a:gd name="connsiteY15" fmla="*/ 1374700 h 1674473"/>
                <a:gd name="connsiteX16" fmla="*/ 572918 w 1317230"/>
                <a:gd name="connsiteY16" fmla="*/ 397696 h 16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7230" h="1674473">
                  <a:moveTo>
                    <a:pt x="324815" y="299185"/>
                  </a:moveTo>
                  <a:lnTo>
                    <a:pt x="1018045" y="0"/>
                  </a:lnTo>
                  <a:lnTo>
                    <a:pt x="1317230" y="693229"/>
                  </a:lnTo>
                  <a:lnTo>
                    <a:pt x="1069126" y="594718"/>
                  </a:lnTo>
                  <a:lnTo>
                    <a:pt x="682315" y="1568914"/>
                  </a:lnTo>
                  <a:lnTo>
                    <a:pt x="684077" y="1570661"/>
                  </a:lnTo>
                  <a:lnTo>
                    <a:pt x="681591" y="1570737"/>
                  </a:lnTo>
                  <a:lnTo>
                    <a:pt x="681200" y="1571722"/>
                  </a:lnTo>
                  <a:lnTo>
                    <a:pt x="680315" y="1571371"/>
                  </a:lnTo>
                  <a:lnTo>
                    <a:pt x="675450" y="1586923"/>
                  </a:lnTo>
                  <a:cubicBezTo>
                    <a:pt x="663723" y="1619065"/>
                    <a:pt x="645874" y="1640514"/>
                    <a:pt x="577364" y="1665624"/>
                  </a:cubicBezTo>
                  <a:cubicBezTo>
                    <a:pt x="554793" y="1673763"/>
                    <a:pt x="192455" y="1671523"/>
                    <a:pt x="0" y="1674473"/>
                  </a:cubicBezTo>
                  <a:cubicBezTo>
                    <a:pt x="102893" y="1635242"/>
                    <a:pt x="96238" y="1585110"/>
                    <a:pt x="111659" y="1562041"/>
                  </a:cubicBezTo>
                  <a:lnTo>
                    <a:pt x="112335" y="1562027"/>
                  </a:lnTo>
                  <a:lnTo>
                    <a:pt x="186052" y="1375121"/>
                  </a:lnTo>
                  <a:lnTo>
                    <a:pt x="184993" y="1374700"/>
                  </a:lnTo>
                  <a:lnTo>
                    <a:pt x="572918" y="397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7" name="MH_Other_10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03840" y="4119564"/>
              <a:ext cx="604837" cy="40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rgbClr val="4EA4DD"/>
                  </a:solidFill>
                  <a:latin typeface="+mn-ea"/>
                  <a:ea typeface="+mn-ea"/>
                  <a:cs typeface="汉仪菱心体简"/>
                </a:rPr>
                <a:t>02</a:t>
              </a:r>
              <a:endParaRPr lang="zh-CN" altLang="en-US" sz="2000" dirty="0">
                <a:solidFill>
                  <a:srgbClr val="4EA4DD"/>
                </a:solidFill>
                <a:latin typeface="+mn-ea"/>
                <a:ea typeface="+mn-ea"/>
                <a:cs typeface="汉仪菱心体简"/>
              </a:endParaRPr>
            </a:p>
          </p:txBody>
        </p:sp>
        <p:cxnSp>
          <p:nvCxnSpPr>
            <p:cNvPr id="28" name="MH_Other_11"/>
            <p:cNvCxnSpPr/>
            <p:nvPr>
              <p:custDataLst>
                <p:tags r:id="rId11"/>
              </p:custDataLst>
            </p:nvPr>
          </p:nvCxnSpPr>
          <p:spPr>
            <a:xfrm flipV="1">
              <a:off x="6035676" y="1801813"/>
              <a:ext cx="196850" cy="29210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MH_Other_12"/>
            <p:cNvCxnSpPr/>
            <p:nvPr>
              <p:custDataLst>
                <p:tags r:id="rId12"/>
              </p:custDataLst>
            </p:nvPr>
          </p:nvCxnSpPr>
          <p:spPr>
            <a:xfrm flipH="1">
              <a:off x="4343401" y="4316413"/>
              <a:ext cx="395288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MH_Other_13"/>
            <p:cNvCxnSpPr/>
            <p:nvPr>
              <p:custDataLst>
                <p:tags r:id="rId13"/>
              </p:custDataLst>
            </p:nvPr>
          </p:nvCxnSpPr>
          <p:spPr>
            <a:xfrm flipH="1">
              <a:off x="7475539" y="3978275"/>
              <a:ext cx="487362" cy="0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/>
          <p:cNvSpPr/>
          <p:nvPr/>
        </p:nvSpPr>
        <p:spPr>
          <a:xfrm>
            <a:off x="1017431" y="4728585"/>
            <a:ext cx="297610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</a:rPr>
              <a:t>为企业提供全方位的电子商务解决方案</a:t>
            </a:r>
            <a:endParaRPr lang="zh-CN" altLang="en-US" sz="2400" dirty="0"/>
          </a:p>
        </p:txBody>
      </p:sp>
      <p:sp>
        <p:nvSpPr>
          <p:cNvPr id="42" name="矩形 41"/>
          <p:cNvSpPr/>
          <p:nvPr/>
        </p:nvSpPr>
        <p:spPr>
          <a:xfrm>
            <a:off x="4159047" y="1557869"/>
            <a:ext cx="3992757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</a:rPr>
              <a:t>为推动企业知识产权竞争力</a:t>
            </a:r>
            <a:endParaRPr lang="zh-CN" altLang="en-US" sz="2400" dirty="0"/>
          </a:p>
        </p:txBody>
      </p:sp>
      <p:sp>
        <p:nvSpPr>
          <p:cNvPr id="43" name="矩形 42"/>
          <p:cNvSpPr/>
          <p:nvPr/>
        </p:nvSpPr>
        <p:spPr>
          <a:xfrm>
            <a:off x="8195574" y="4304447"/>
            <a:ext cx="2755789" cy="1003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</a:rPr>
              <a:t>为企业实现品牌营销战略体系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077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>
          <a:xfrm>
            <a:off x="10122028" y="657958"/>
            <a:ext cx="2412872" cy="467104"/>
          </a:xfrm>
        </p:spPr>
        <p:txBody>
          <a:bodyPr/>
          <a:lstStyle/>
          <a:p>
            <a:r>
              <a:rPr lang="en-US" altLang="zh-CN" sz="2400" dirty="0" smtClean="0"/>
              <a:t>PART THREE</a:t>
            </a:r>
            <a:endParaRPr lang="zh-CN" altLang="en-US" sz="24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我们的核心价值</a:t>
            </a:r>
            <a:endParaRPr lang="zh-CN" altLang="en-US" dirty="0"/>
          </a:p>
        </p:txBody>
      </p:sp>
      <p:sp>
        <p:nvSpPr>
          <p:cNvPr id="29" name="MH_Other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369550" y="5487989"/>
            <a:ext cx="6223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4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MH_Other_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47800" y="3994151"/>
            <a:ext cx="6223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MH_Other_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467600" y="1972908"/>
            <a:ext cx="1460500" cy="1552575"/>
          </a:xfrm>
          <a:custGeom>
            <a:avLst/>
            <a:gdLst>
              <a:gd name="connsiteX0" fmla="*/ 955194 w 1565723"/>
              <a:gd name="connsiteY0" fmla="*/ 964633 h 1665299"/>
              <a:gd name="connsiteX1" fmla="*/ 951354 w 1565723"/>
              <a:gd name="connsiteY1" fmla="*/ 967903 h 1665299"/>
              <a:gd name="connsiteX2" fmla="*/ 935167 w 1565723"/>
              <a:gd name="connsiteY2" fmla="*/ 980153 h 1665299"/>
              <a:gd name="connsiteX3" fmla="*/ 918244 w 1565723"/>
              <a:gd name="connsiteY3" fmla="*/ 990873 h 1665299"/>
              <a:gd name="connsiteX4" fmla="*/ 899850 w 1565723"/>
              <a:gd name="connsiteY4" fmla="*/ 1000061 h 1665299"/>
              <a:gd name="connsiteX5" fmla="*/ 874833 w 1565723"/>
              <a:gd name="connsiteY5" fmla="*/ 1011546 h 1665299"/>
              <a:gd name="connsiteX6" fmla="*/ 862325 w 1565723"/>
              <a:gd name="connsiteY6" fmla="*/ 1016905 h 1665299"/>
              <a:gd name="connsiteX7" fmla="*/ 849081 w 1565723"/>
              <a:gd name="connsiteY7" fmla="*/ 1019202 h 1665299"/>
              <a:gd name="connsiteX8" fmla="*/ 834366 w 1565723"/>
              <a:gd name="connsiteY8" fmla="*/ 1022265 h 1665299"/>
              <a:gd name="connsiteX9" fmla="*/ 820386 w 1565723"/>
              <a:gd name="connsiteY9" fmla="*/ 1024562 h 1665299"/>
              <a:gd name="connsiteX10" fmla="*/ 806407 w 1565723"/>
              <a:gd name="connsiteY10" fmla="*/ 1026093 h 1665299"/>
              <a:gd name="connsiteX11" fmla="*/ 790220 w 1565723"/>
              <a:gd name="connsiteY11" fmla="*/ 1026093 h 1665299"/>
              <a:gd name="connsiteX12" fmla="*/ 773297 w 1565723"/>
              <a:gd name="connsiteY12" fmla="*/ 1026093 h 1665299"/>
              <a:gd name="connsiteX13" fmla="*/ 755638 w 1565723"/>
              <a:gd name="connsiteY13" fmla="*/ 1023031 h 1665299"/>
              <a:gd name="connsiteX14" fmla="*/ 727679 w 1565723"/>
              <a:gd name="connsiteY14" fmla="*/ 1019202 h 1665299"/>
              <a:gd name="connsiteX15" fmla="*/ 701927 w 1565723"/>
              <a:gd name="connsiteY15" fmla="*/ 1012311 h 1665299"/>
              <a:gd name="connsiteX16" fmla="*/ 677646 w 1565723"/>
              <a:gd name="connsiteY16" fmla="*/ 1003123 h 1665299"/>
              <a:gd name="connsiteX17" fmla="*/ 652630 w 1565723"/>
              <a:gd name="connsiteY17" fmla="*/ 992404 h 1665299"/>
              <a:gd name="connsiteX18" fmla="*/ 630557 w 1565723"/>
              <a:gd name="connsiteY18" fmla="*/ 978622 h 1665299"/>
              <a:gd name="connsiteX19" fmla="*/ 610283 w 1565723"/>
              <a:gd name="connsiteY19" fmla="*/ 965260 h 1665299"/>
              <a:gd name="connsiteX20" fmla="*/ 610529 w 1565723"/>
              <a:gd name="connsiteY20" fmla="*/ 968705 h 1665299"/>
              <a:gd name="connsiteX21" fmla="*/ 610529 w 1565723"/>
              <a:gd name="connsiteY21" fmla="*/ 987800 h 1665299"/>
              <a:gd name="connsiteX22" fmla="*/ 609056 w 1565723"/>
              <a:gd name="connsiteY22" fmla="*/ 1003840 h 1665299"/>
              <a:gd name="connsiteX23" fmla="*/ 607583 w 1565723"/>
              <a:gd name="connsiteY23" fmla="*/ 1019880 h 1665299"/>
              <a:gd name="connsiteX24" fmla="*/ 605374 w 1565723"/>
              <a:gd name="connsiteY24" fmla="*/ 1035156 h 1665299"/>
              <a:gd name="connsiteX25" fmla="*/ 600955 w 1565723"/>
              <a:gd name="connsiteY25" fmla="*/ 1048141 h 1665299"/>
              <a:gd name="connsiteX26" fmla="*/ 597273 w 1565723"/>
              <a:gd name="connsiteY26" fmla="*/ 1060362 h 1665299"/>
              <a:gd name="connsiteX27" fmla="*/ 592117 w 1565723"/>
              <a:gd name="connsiteY27" fmla="*/ 1071055 h 1665299"/>
              <a:gd name="connsiteX28" fmla="*/ 585489 w 1565723"/>
              <a:gd name="connsiteY28" fmla="*/ 1081749 h 1665299"/>
              <a:gd name="connsiteX29" fmla="*/ 577388 w 1565723"/>
              <a:gd name="connsiteY29" fmla="*/ 1091678 h 1665299"/>
              <a:gd name="connsiteX30" fmla="*/ 570024 w 1565723"/>
              <a:gd name="connsiteY30" fmla="*/ 1099316 h 1665299"/>
              <a:gd name="connsiteX31" fmla="*/ 560450 w 1565723"/>
              <a:gd name="connsiteY31" fmla="*/ 1107718 h 1665299"/>
              <a:gd name="connsiteX32" fmla="*/ 550139 w 1565723"/>
              <a:gd name="connsiteY32" fmla="*/ 1116120 h 1665299"/>
              <a:gd name="connsiteX33" fmla="*/ 539829 w 1565723"/>
              <a:gd name="connsiteY33" fmla="*/ 1122230 h 1665299"/>
              <a:gd name="connsiteX34" fmla="*/ 515525 w 1565723"/>
              <a:gd name="connsiteY34" fmla="*/ 1134451 h 1665299"/>
              <a:gd name="connsiteX35" fmla="*/ 801273 w 1565723"/>
              <a:gd name="connsiteY35" fmla="*/ 1361303 h 1665299"/>
              <a:gd name="connsiteX36" fmla="*/ 1041361 w 1565723"/>
              <a:gd name="connsiteY36" fmla="*/ 1129105 h 1665299"/>
              <a:gd name="connsiteX37" fmla="*/ 1029577 w 1565723"/>
              <a:gd name="connsiteY37" fmla="*/ 1121467 h 1665299"/>
              <a:gd name="connsiteX38" fmla="*/ 1017794 w 1565723"/>
              <a:gd name="connsiteY38" fmla="*/ 1113065 h 1665299"/>
              <a:gd name="connsiteX39" fmla="*/ 1008220 w 1565723"/>
              <a:gd name="connsiteY39" fmla="*/ 1103899 h 1665299"/>
              <a:gd name="connsiteX40" fmla="*/ 999382 w 1565723"/>
              <a:gd name="connsiteY40" fmla="*/ 1093969 h 1665299"/>
              <a:gd name="connsiteX41" fmla="*/ 992018 w 1565723"/>
              <a:gd name="connsiteY41" fmla="*/ 1084804 h 1665299"/>
              <a:gd name="connsiteX42" fmla="*/ 983916 w 1565723"/>
              <a:gd name="connsiteY42" fmla="*/ 1074110 h 1665299"/>
              <a:gd name="connsiteX43" fmla="*/ 977288 w 1565723"/>
              <a:gd name="connsiteY43" fmla="*/ 1063417 h 1665299"/>
              <a:gd name="connsiteX44" fmla="*/ 972133 w 1565723"/>
              <a:gd name="connsiteY44" fmla="*/ 1052724 h 1665299"/>
              <a:gd name="connsiteX45" fmla="*/ 966978 w 1565723"/>
              <a:gd name="connsiteY45" fmla="*/ 1040503 h 1665299"/>
              <a:gd name="connsiteX46" fmla="*/ 963295 w 1565723"/>
              <a:gd name="connsiteY46" fmla="*/ 1029046 h 1665299"/>
              <a:gd name="connsiteX47" fmla="*/ 958140 w 1565723"/>
              <a:gd name="connsiteY47" fmla="*/ 1005368 h 1665299"/>
              <a:gd name="connsiteX48" fmla="*/ 955194 w 1565723"/>
              <a:gd name="connsiteY48" fmla="*/ 980926 h 1665299"/>
              <a:gd name="connsiteX49" fmla="*/ 536377 w 1565723"/>
              <a:gd name="connsiteY49" fmla="*/ 260284 h 1665299"/>
              <a:gd name="connsiteX50" fmla="*/ 528284 w 1565723"/>
              <a:gd name="connsiteY50" fmla="*/ 277891 h 1665299"/>
              <a:gd name="connsiteX51" fmla="*/ 515776 w 1565723"/>
              <a:gd name="connsiteY51" fmla="*/ 304685 h 1665299"/>
              <a:gd name="connsiteX52" fmla="*/ 498853 w 1565723"/>
              <a:gd name="connsiteY52" fmla="*/ 341431 h 1665299"/>
              <a:gd name="connsiteX53" fmla="*/ 490759 w 1565723"/>
              <a:gd name="connsiteY53" fmla="*/ 361335 h 1665299"/>
              <a:gd name="connsiteX54" fmla="*/ 484138 w 1565723"/>
              <a:gd name="connsiteY54" fmla="*/ 384302 h 1665299"/>
              <a:gd name="connsiteX55" fmla="*/ 477516 w 1565723"/>
              <a:gd name="connsiteY55" fmla="*/ 408799 h 1665299"/>
              <a:gd name="connsiteX56" fmla="*/ 473837 w 1565723"/>
              <a:gd name="connsiteY56" fmla="*/ 434827 h 1665299"/>
              <a:gd name="connsiteX57" fmla="*/ 470894 w 1565723"/>
              <a:gd name="connsiteY57" fmla="*/ 461621 h 1665299"/>
              <a:gd name="connsiteX58" fmla="*/ 470894 w 1565723"/>
              <a:gd name="connsiteY58" fmla="*/ 489946 h 1665299"/>
              <a:gd name="connsiteX59" fmla="*/ 473837 w 1565723"/>
              <a:gd name="connsiteY59" fmla="*/ 518271 h 1665299"/>
              <a:gd name="connsiteX60" fmla="*/ 476780 w 1565723"/>
              <a:gd name="connsiteY60" fmla="*/ 533582 h 1665299"/>
              <a:gd name="connsiteX61" fmla="*/ 478987 w 1565723"/>
              <a:gd name="connsiteY61" fmla="*/ 548127 h 1665299"/>
              <a:gd name="connsiteX62" fmla="*/ 484138 w 1565723"/>
              <a:gd name="connsiteY62" fmla="*/ 563438 h 1665299"/>
              <a:gd name="connsiteX63" fmla="*/ 489288 w 1565723"/>
              <a:gd name="connsiteY63" fmla="*/ 579515 h 1665299"/>
              <a:gd name="connsiteX64" fmla="*/ 495910 w 1565723"/>
              <a:gd name="connsiteY64" fmla="*/ 594060 h 1665299"/>
              <a:gd name="connsiteX65" fmla="*/ 502532 w 1565723"/>
              <a:gd name="connsiteY65" fmla="*/ 610902 h 1665299"/>
              <a:gd name="connsiteX66" fmla="*/ 480459 w 1565723"/>
              <a:gd name="connsiteY66" fmla="*/ 617026 h 1665299"/>
              <a:gd name="connsiteX67" fmla="*/ 463536 w 1565723"/>
              <a:gd name="connsiteY67" fmla="*/ 622385 h 1665299"/>
              <a:gd name="connsiteX68" fmla="*/ 446613 w 1565723"/>
              <a:gd name="connsiteY68" fmla="*/ 588701 h 1665299"/>
              <a:gd name="connsiteX69" fmla="*/ 431162 w 1565723"/>
              <a:gd name="connsiteY69" fmla="*/ 556548 h 1665299"/>
              <a:gd name="connsiteX70" fmla="*/ 419390 w 1565723"/>
              <a:gd name="connsiteY70" fmla="*/ 523630 h 1665299"/>
              <a:gd name="connsiteX71" fmla="*/ 418836 w 1565723"/>
              <a:gd name="connsiteY71" fmla="*/ 521985 h 1665299"/>
              <a:gd name="connsiteX72" fmla="*/ 415711 w 1565723"/>
              <a:gd name="connsiteY72" fmla="*/ 521521 h 1665299"/>
              <a:gd name="connsiteX73" fmla="*/ 413504 w 1565723"/>
              <a:gd name="connsiteY73" fmla="*/ 522286 h 1665299"/>
              <a:gd name="connsiteX74" fmla="*/ 409089 w 1565723"/>
              <a:gd name="connsiteY74" fmla="*/ 523818 h 1665299"/>
              <a:gd name="connsiteX75" fmla="*/ 403939 w 1565723"/>
              <a:gd name="connsiteY75" fmla="*/ 529177 h 1665299"/>
              <a:gd name="connsiteX76" fmla="*/ 398789 w 1565723"/>
              <a:gd name="connsiteY76" fmla="*/ 537600 h 1665299"/>
              <a:gd name="connsiteX77" fmla="*/ 397317 w 1565723"/>
              <a:gd name="connsiteY77" fmla="*/ 541428 h 1665299"/>
              <a:gd name="connsiteX78" fmla="*/ 396581 w 1565723"/>
              <a:gd name="connsiteY78" fmla="*/ 552147 h 1665299"/>
              <a:gd name="connsiteX79" fmla="*/ 396581 w 1565723"/>
              <a:gd name="connsiteY79" fmla="*/ 564398 h 1665299"/>
              <a:gd name="connsiteX80" fmla="*/ 398789 w 1565723"/>
              <a:gd name="connsiteY80" fmla="*/ 579711 h 1665299"/>
              <a:gd name="connsiteX81" fmla="*/ 401732 w 1565723"/>
              <a:gd name="connsiteY81" fmla="*/ 594259 h 1665299"/>
              <a:gd name="connsiteX82" fmla="*/ 406882 w 1565723"/>
              <a:gd name="connsiteY82" fmla="*/ 611869 h 1665299"/>
              <a:gd name="connsiteX83" fmla="*/ 417183 w 1565723"/>
              <a:gd name="connsiteY83" fmla="*/ 644792 h 1665299"/>
              <a:gd name="connsiteX84" fmla="*/ 423805 w 1565723"/>
              <a:gd name="connsiteY84" fmla="*/ 660871 h 1665299"/>
              <a:gd name="connsiteX85" fmla="*/ 430427 w 1565723"/>
              <a:gd name="connsiteY85" fmla="*/ 675419 h 1665299"/>
              <a:gd name="connsiteX86" fmla="*/ 439256 w 1565723"/>
              <a:gd name="connsiteY86" fmla="*/ 691498 h 1665299"/>
              <a:gd name="connsiteX87" fmla="*/ 447350 w 1565723"/>
              <a:gd name="connsiteY87" fmla="*/ 702983 h 1665299"/>
              <a:gd name="connsiteX88" fmla="*/ 451029 w 1565723"/>
              <a:gd name="connsiteY88" fmla="*/ 705280 h 1665299"/>
              <a:gd name="connsiteX89" fmla="*/ 452500 w 1565723"/>
              <a:gd name="connsiteY89" fmla="*/ 706811 h 1665299"/>
              <a:gd name="connsiteX90" fmla="*/ 459858 w 1565723"/>
              <a:gd name="connsiteY90" fmla="*/ 708343 h 1665299"/>
              <a:gd name="connsiteX91" fmla="*/ 462801 w 1565723"/>
              <a:gd name="connsiteY91" fmla="*/ 708343 h 1665299"/>
              <a:gd name="connsiteX92" fmla="*/ 466480 w 1565723"/>
              <a:gd name="connsiteY92" fmla="*/ 706811 h 1665299"/>
              <a:gd name="connsiteX93" fmla="*/ 481931 w 1565723"/>
              <a:gd name="connsiteY93" fmla="*/ 694561 h 1665299"/>
              <a:gd name="connsiteX94" fmla="*/ 487081 w 1565723"/>
              <a:gd name="connsiteY94" fmla="*/ 714468 h 1665299"/>
              <a:gd name="connsiteX95" fmla="*/ 491496 w 1565723"/>
              <a:gd name="connsiteY95" fmla="*/ 729781 h 1665299"/>
              <a:gd name="connsiteX96" fmla="*/ 498854 w 1565723"/>
              <a:gd name="connsiteY96" fmla="*/ 755048 h 1665299"/>
              <a:gd name="connsiteX97" fmla="*/ 509155 w 1565723"/>
              <a:gd name="connsiteY97" fmla="*/ 779549 h 1665299"/>
              <a:gd name="connsiteX98" fmla="*/ 520191 w 1565723"/>
              <a:gd name="connsiteY98" fmla="*/ 804050 h 1665299"/>
              <a:gd name="connsiteX99" fmla="*/ 530492 w 1565723"/>
              <a:gd name="connsiteY99" fmla="*/ 827020 h 1665299"/>
              <a:gd name="connsiteX100" fmla="*/ 543000 w 1565723"/>
              <a:gd name="connsiteY100" fmla="*/ 848459 h 1665299"/>
              <a:gd name="connsiteX101" fmla="*/ 557715 w 1565723"/>
              <a:gd name="connsiteY101" fmla="*/ 870663 h 1665299"/>
              <a:gd name="connsiteX102" fmla="*/ 573167 w 1565723"/>
              <a:gd name="connsiteY102" fmla="*/ 889039 h 1665299"/>
              <a:gd name="connsiteX103" fmla="*/ 588618 w 1565723"/>
              <a:gd name="connsiteY103" fmla="*/ 908181 h 1665299"/>
              <a:gd name="connsiteX104" fmla="*/ 607012 w 1565723"/>
              <a:gd name="connsiteY104" fmla="*/ 924260 h 1665299"/>
              <a:gd name="connsiteX105" fmla="*/ 625407 w 1565723"/>
              <a:gd name="connsiteY105" fmla="*/ 941105 h 1665299"/>
              <a:gd name="connsiteX106" fmla="*/ 644537 w 1565723"/>
              <a:gd name="connsiteY106" fmla="*/ 954121 h 1665299"/>
              <a:gd name="connsiteX107" fmla="*/ 665874 w 1565723"/>
              <a:gd name="connsiteY107" fmla="*/ 964840 h 1665299"/>
              <a:gd name="connsiteX108" fmla="*/ 687947 w 1565723"/>
              <a:gd name="connsiteY108" fmla="*/ 976325 h 1665299"/>
              <a:gd name="connsiteX109" fmla="*/ 710020 w 1565723"/>
              <a:gd name="connsiteY109" fmla="*/ 983982 h 1665299"/>
              <a:gd name="connsiteX110" fmla="*/ 734301 w 1565723"/>
              <a:gd name="connsiteY110" fmla="*/ 990873 h 1665299"/>
              <a:gd name="connsiteX111" fmla="*/ 759317 w 1565723"/>
              <a:gd name="connsiteY111" fmla="*/ 994701 h 1665299"/>
              <a:gd name="connsiteX112" fmla="*/ 774768 w 1565723"/>
              <a:gd name="connsiteY112" fmla="*/ 996232 h 1665299"/>
              <a:gd name="connsiteX113" fmla="*/ 790220 w 1565723"/>
              <a:gd name="connsiteY113" fmla="*/ 996232 h 1665299"/>
              <a:gd name="connsiteX114" fmla="*/ 817443 w 1565723"/>
              <a:gd name="connsiteY114" fmla="*/ 994701 h 1665299"/>
              <a:gd name="connsiteX115" fmla="*/ 842459 w 1565723"/>
              <a:gd name="connsiteY115" fmla="*/ 990873 h 1665299"/>
              <a:gd name="connsiteX116" fmla="*/ 866004 w 1565723"/>
              <a:gd name="connsiteY116" fmla="*/ 983982 h 1665299"/>
              <a:gd name="connsiteX117" fmla="*/ 888077 w 1565723"/>
              <a:gd name="connsiteY117" fmla="*/ 974794 h 1665299"/>
              <a:gd name="connsiteX118" fmla="*/ 908679 w 1565723"/>
              <a:gd name="connsiteY118" fmla="*/ 962543 h 1665299"/>
              <a:gd name="connsiteX119" fmla="*/ 929280 w 1565723"/>
              <a:gd name="connsiteY119" fmla="*/ 948761 h 1665299"/>
              <a:gd name="connsiteX120" fmla="*/ 947675 w 1565723"/>
              <a:gd name="connsiteY120" fmla="*/ 932682 h 1665299"/>
              <a:gd name="connsiteX121" fmla="*/ 964598 w 1565723"/>
              <a:gd name="connsiteY121" fmla="*/ 913540 h 1665299"/>
              <a:gd name="connsiteX122" fmla="*/ 981520 w 1565723"/>
              <a:gd name="connsiteY122" fmla="*/ 895164 h 1665299"/>
              <a:gd name="connsiteX123" fmla="*/ 996972 w 1565723"/>
              <a:gd name="connsiteY123" fmla="*/ 872960 h 1665299"/>
              <a:gd name="connsiteX124" fmla="*/ 1011687 w 1565723"/>
              <a:gd name="connsiteY124" fmla="*/ 849990 h 1665299"/>
              <a:gd name="connsiteX125" fmla="*/ 1024195 w 1565723"/>
              <a:gd name="connsiteY125" fmla="*/ 825489 h 1665299"/>
              <a:gd name="connsiteX126" fmla="*/ 1035967 w 1565723"/>
              <a:gd name="connsiteY126" fmla="*/ 800222 h 1665299"/>
              <a:gd name="connsiteX127" fmla="*/ 1047740 w 1565723"/>
              <a:gd name="connsiteY127" fmla="*/ 772658 h 1665299"/>
              <a:gd name="connsiteX128" fmla="*/ 1057305 w 1565723"/>
              <a:gd name="connsiteY128" fmla="*/ 745860 h 1665299"/>
              <a:gd name="connsiteX129" fmla="*/ 1066134 w 1565723"/>
              <a:gd name="connsiteY129" fmla="*/ 717531 h 1665299"/>
              <a:gd name="connsiteX130" fmla="*/ 1069813 w 1565723"/>
              <a:gd name="connsiteY130" fmla="*/ 705280 h 1665299"/>
              <a:gd name="connsiteX131" fmla="*/ 1083057 w 1565723"/>
              <a:gd name="connsiteY131" fmla="*/ 708343 h 1665299"/>
              <a:gd name="connsiteX132" fmla="*/ 1086736 w 1565723"/>
              <a:gd name="connsiteY132" fmla="*/ 708343 h 1665299"/>
              <a:gd name="connsiteX133" fmla="*/ 1089679 w 1565723"/>
              <a:gd name="connsiteY133" fmla="*/ 708343 h 1665299"/>
              <a:gd name="connsiteX134" fmla="*/ 1093358 w 1565723"/>
              <a:gd name="connsiteY134" fmla="*/ 706811 h 1665299"/>
              <a:gd name="connsiteX135" fmla="*/ 1097037 w 1565723"/>
              <a:gd name="connsiteY135" fmla="*/ 703749 h 1665299"/>
              <a:gd name="connsiteX136" fmla="*/ 1102923 w 1565723"/>
              <a:gd name="connsiteY136" fmla="*/ 696858 h 1665299"/>
              <a:gd name="connsiteX137" fmla="*/ 1110280 w 1565723"/>
              <a:gd name="connsiteY137" fmla="*/ 685373 h 1665299"/>
              <a:gd name="connsiteX138" fmla="*/ 1116902 w 1565723"/>
              <a:gd name="connsiteY138" fmla="*/ 670059 h 1665299"/>
              <a:gd name="connsiteX139" fmla="*/ 1124996 w 1565723"/>
              <a:gd name="connsiteY139" fmla="*/ 653980 h 1665299"/>
              <a:gd name="connsiteX140" fmla="*/ 1130882 w 1565723"/>
              <a:gd name="connsiteY140" fmla="*/ 634839 h 1665299"/>
              <a:gd name="connsiteX141" fmla="*/ 1136033 w 1565723"/>
              <a:gd name="connsiteY141" fmla="*/ 615697 h 1665299"/>
              <a:gd name="connsiteX142" fmla="*/ 1141919 w 1565723"/>
              <a:gd name="connsiteY142" fmla="*/ 597321 h 1665299"/>
              <a:gd name="connsiteX143" fmla="*/ 1145598 w 1565723"/>
              <a:gd name="connsiteY143" fmla="*/ 572820 h 1665299"/>
              <a:gd name="connsiteX144" fmla="*/ 1147069 w 1565723"/>
              <a:gd name="connsiteY144" fmla="*/ 552147 h 1665299"/>
              <a:gd name="connsiteX145" fmla="*/ 1145598 w 1565723"/>
              <a:gd name="connsiteY145" fmla="*/ 541428 h 1665299"/>
              <a:gd name="connsiteX146" fmla="*/ 1144126 w 1565723"/>
              <a:gd name="connsiteY146" fmla="*/ 537600 h 1665299"/>
              <a:gd name="connsiteX147" fmla="*/ 1140028 w 1565723"/>
              <a:gd name="connsiteY147" fmla="*/ 531913 h 1665299"/>
              <a:gd name="connsiteX148" fmla="*/ 1136032 w 1565723"/>
              <a:gd name="connsiteY148" fmla="*/ 548127 h 1665299"/>
              <a:gd name="connsiteX149" fmla="*/ 1127938 w 1565723"/>
              <a:gd name="connsiteY149" fmla="*/ 575687 h 1665299"/>
              <a:gd name="connsiteX150" fmla="*/ 1117637 w 1565723"/>
              <a:gd name="connsiteY150" fmla="*/ 599419 h 1665299"/>
              <a:gd name="connsiteX151" fmla="*/ 1112487 w 1565723"/>
              <a:gd name="connsiteY151" fmla="*/ 609371 h 1665299"/>
              <a:gd name="connsiteX152" fmla="*/ 1107336 w 1565723"/>
              <a:gd name="connsiteY152" fmla="*/ 617026 h 1665299"/>
              <a:gd name="connsiteX153" fmla="*/ 1090414 w 1565723"/>
              <a:gd name="connsiteY153" fmla="*/ 620088 h 1665299"/>
              <a:gd name="connsiteX154" fmla="*/ 1070548 w 1565723"/>
              <a:gd name="connsiteY154" fmla="*/ 622385 h 1665299"/>
              <a:gd name="connsiteX155" fmla="*/ 1075698 w 1565723"/>
              <a:gd name="connsiteY155" fmla="*/ 609371 h 1665299"/>
              <a:gd name="connsiteX156" fmla="*/ 1080849 w 1565723"/>
              <a:gd name="connsiteY156" fmla="*/ 597122 h 1665299"/>
              <a:gd name="connsiteX157" fmla="*/ 1087471 w 1565723"/>
              <a:gd name="connsiteY157" fmla="*/ 571094 h 1665299"/>
              <a:gd name="connsiteX158" fmla="*/ 1091885 w 1565723"/>
              <a:gd name="connsiteY158" fmla="*/ 546596 h 1665299"/>
              <a:gd name="connsiteX159" fmla="*/ 1092621 w 1565723"/>
              <a:gd name="connsiteY159" fmla="*/ 521333 h 1665299"/>
              <a:gd name="connsiteX160" fmla="*/ 1092621 w 1565723"/>
              <a:gd name="connsiteY160" fmla="*/ 498367 h 1665299"/>
              <a:gd name="connsiteX161" fmla="*/ 1092621 w 1565723"/>
              <a:gd name="connsiteY161" fmla="*/ 475401 h 1665299"/>
              <a:gd name="connsiteX162" fmla="*/ 1090414 w 1565723"/>
              <a:gd name="connsiteY162" fmla="*/ 433296 h 1665299"/>
              <a:gd name="connsiteX163" fmla="*/ 1080849 w 1565723"/>
              <a:gd name="connsiteY163" fmla="*/ 444014 h 1665299"/>
              <a:gd name="connsiteX164" fmla="*/ 1072019 w 1565723"/>
              <a:gd name="connsiteY164" fmla="*/ 452435 h 1665299"/>
              <a:gd name="connsiteX165" fmla="*/ 1061719 w 1565723"/>
              <a:gd name="connsiteY165" fmla="*/ 460090 h 1665299"/>
              <a:gd name="connsiteX166" fmla="*/ 1049946 w 1565723"/>
              <a:gd name="connsiteY166" fmla="*/ 466980 h 1665299"/>
              <a:gd name="connsiteX167" fmla="*/ 1038174 w 1565723"/>
              <a:gd name="connsiteY167" fmla="*/ 472339 h 1665299"/>
              <a:gd name="connsiteX168" fmla="*/ 1026401 w 1565723"/>
              <a:gd name="connsiteY168" fmla="*/ 477698 h 1665299"/>
              <a:gd name="connsiteX169" fmla="*/ 1002121 w 1565723"/>
              <a:gd name="connsiteY169" fmla="*/ 486119 h 1665299"/>
              <a:gd name="connsiteX170" fmla="*/ 988877 w 1565723"/>
              <a:gd name="connsiteY170" fmla="*/ 489946 h 1665299"/>
              <a:gd name="connsiteX171" fmla="*/ 974897 w 1565723"/>
              <a:gd name="connsiteY171" fmla="*/ 493008 h 1665299"/>
              <a:gd name="connsiteX172" fmla="*/ 958710 w 1565723"/>
              <a:gd name="connsiteY172" fmla="*/ 494539 h 1665299"/>
              <a:gd name="connsiteX173" fmla="*/ 944731 w 1565723"/>
              <a:gd name="connsiteY173" fmla="*/ 495305 h 1665299"/>
              <a:gd name="connsiteX174" fmla="*/ 927808 w 1565723"/>
              <a:gd name="connsiteY174" fmla="*/ 494539 h 1665299"/>
              <a:gd name="connsiteX175" fmla="*/ 912357 w 1565723"/>
              <a:gd name="connsiteY175" fmla="*/ 494539 h 1665299"/>
              <a:gd name="connsiteX176" fmla="*/ 878511 w 1565723"/>
              <a:gd name="connsiteY176" fmla="*/ 488415 h 1665299"/>
              <a:gd name="connsiteX177" fmla="*/ 843194 w 1565723"/>
              <a:gd name="connsiteY177" fmla="*/ 480760 h 1665299"/>
              <a:gd name="connsiteX178" fmla="*/ 809349 w 1565723"/>
              <a:gd name="connsiteY178" fmla="*/ 470042 h 1665299"/>
              <a:gd name="connsiteX179" fmla="*/ 774032 w 1565723"/>
              <a:gd name="connsiteY179" fmla="*/ 457794 h 1665299"/>
              <a:gd name="connsiteX180" fmla="*/ 739450 w 1565723"/>
              <a:gd name="connsiteY180" fmla="*/ 441717 h 1665299"/>
              <a:gd name="connsiteX181" fmla="*/ 705605 w 1565723"/>
              <a:gd name="connsiteY181" fmla="*/ 424110 h 1665299"/>
              <a:gd name="connsiteX182" fmla="*/ 672495 w 1565723"/>
              <a:gd name="connsiteY182" fmla="*/ 403440 h 1665299"/>
              <a:gd name="connsiteX183" fmla="*/ 643064 w 1565723"/>
              <a:gd name="connsiteY183" fmla="*/ 383536 h 1665299"/>
              <a:gd name="connsiteX184" fmla="*/ 615841 w 1565723"/>
              <a:gd name="connsiteY184" fmla="*/ 360570 h 1665299"/>
              <a:gd name="connsiteX185" fmla="*/ 589353 w 1565723"/>
              <a:gd name="connsiteY185" fmla="*/ 336072 h 1665299"/>
              <a:gd name="connsiteX186" fmla="*/ 577581 w 1565723"/>
              <a:gd name="connsiteY186" fmla="*/ 323824 h 1665299"/>
              <a:gd name="connsiteX187" fmla="*/ 567280 w 1565723"/>
              <a:gd name="connsiteY187" fmla="*/ 311575 h 1665299"/>
              <a:gd name="connsiteX188" fmla="*/ 558450 w 1565723"/>
              <a:gd name="connsiteY188" fmla="*/ 299326 h 1665299"/>
              <a:gd name="connsiteX189" fmla="*/ 548885 w 1565723"/>
              <a:gd name="connsiteY189" fmla="*/ 285547 h 1665299"/>
              <a:gd name="connsiteX190" fmla="*/ 542999 w 1565723"/>
              <a:gd name="connsiteY190" fmla="*/ 273298 h 1665299"/>
              <a:gd name="connsiteX191" fmla="*/ 761524 w 1565723"/>
              <a:gd name="connsiteY191" fmla="*/ 0 h 1665299"/>
              <a:gd name="connsiteX192" fmla="*/ 787276 w 1565723"/>
              <a:gd name="connsiteY192" fmla="*/ 0 h 1665299"/>
              <a:gd name="connsiteX193" fmla="*/ 813028 w 1565723"/>
              <a:gd name="connsiteY193" fmla="*/ 0 h 1665299"/>
              <a:gd name="connsiteX194" fmla="*/ 839515 w 1565723"/>
              <a:gd name="connsiteY194" fmla="*/ 3062 h 1665299"/>
              <a:gd name="connsiteX195" fmla="*/ 865267 w 1565723"/>
              <a:gd name="connsiteY195" fmla="*/ 8421 h 1665299"/>
              <a:gd name="connsiteX196" fmla="*/ 891019 w 1565723"/>
              <a:gd name="connsiteY196" fmla="*/ 13780 h 1665299"/>
              <a:gd name="connsiteX197" fmla="*/ 917507 w 1565723"/>
              <a:gd name="connsiteY197" fmla="*/ 22201 h 1665299"/>
              <a:gd name="connsiteX198" fmla="*/ 941788 w 1565723"/>
              <a:gd name="connsiteY198" fmla="*/ 32918 h 1665299"/>
              <a:gd name="connsiteX199" fmla="*/ 965332 w 1565723"/>
              <a:gd name="connsiteY199" fmla="*/ 43636 h 1665299"/>
              <a:gd name="connsiteX200" fmla="*/ 988877 w 1565723"/>
              <a:gd name="connsiteY200" fmla="*/ 57415 h 1665299"/>
              <a:gd name="connsiteX201" fmla="*/ 1010950 w 1565723"/>
              <a:gd name="connsiteY201" fmla="*/ 71961 h 1665299"/>
              <a:gd name="connsiteX202" fmla="*/ 1031552 w 1565723"/>
              <a:gd name="connsiteY202" fmla="*/ 89568 h 1665299"/>
              <a:gd name="connsiteX203" fmla="*/ 1052889 w 1565723"/>
              <a:gd name="connsiteY203" fmla="*/ 108707 h 1665299"/>
              <a:gd name="connsiteX204" fmla="*/ 1070548 w 1565723"/>
              <a:gd name="connsiteY204" fmla="*/ 128611 h 1665299"/>
              <a:gd name="connsiteX205" fmla="*/ 1087471 w 1565723"/>
              <a:gd name="connsiteY205" fmla="*/ 150811 h 1665299"/>
              <a:gd name="connsiteX206" fmla="*/ 1104393 w 1565723"/>
              <a:gd name="connsiteY206" fmla="*/ 174543 h 1665299"/>
              <a:gd name="connsiteX207" fmla="*/ 1117637 w 1565723"/>
              <a:gd name="connsiteY207" fmla="*/ 200572 h 1665299"/>
              <a:gd name="connsiteX208" fmla="*/ 1130881 w 1565723"/>
              <a:gd name="connsiteY208" fmla="*/ 228897 h 1665299"/>
              <a:gd name="connsiteX209" fmla="*/ 1141182 w 1565723"/>
              <a:gd name="connsiteY209" fmla="*/ 258753 h 1665299"/>
              <a:gd name="connsiteX210" fmla="*/ 1148540 w 1565723"/>
              <a:gd name="connsiteY210" fmla="*/ 290140 h 1665299"/>
              <a:gd name="connsiteX211" fmla="*/ 1155162 w 1565723"/>
              <a:gd name="connsiteY211" fmla="*/ 322293 h 1665299"/>
              <a:gd name="connsiteX212" fmla="*/ 1158105 w 1565723"/>
              <a:gd name="connsiteY212" fmla="*/ 357508 h 1665299"/>
              <a:gd name="connsiteX213" fmla="*/ 1159576 w 1565723"/>
              <a:gd name="connsiteY213" fmla="*/ 394254 h 1665299"/>
              <a:gd name="connsiteX214" fmla="*/ 1158105 w 1565723"/>
              <a:gd name="connsiteY214" fmla="*/ 433296 h 1665299"/>
              <a:gd name="connsiteX215" fmla="*/ 1153690 w 1565723"/>
              <a:gd name="connsiteY215" fmla="*/ 465449 h 1665299"/>
              <a:gd name="connsiteX216" fmla="*/ 1150011 w 1565723"/>
              <a:gd name="connsiteY216" fmla="*/ 491477 h 1665299"/>
              <a:gd name="connsiteX217" fmla="*/ 1148231 w 1565723"/>
              <a:gd name="connsiteY217" fmla="*/ 498682 h 1665299"/>
              <a:gd name="connsiteX218" fmla="*/ 1149276 w 1565723"/>
              <a:gd name="connsiteY218" fmla="*/ 499316 h 1665299"/>
              <a:gd name="connsiteX219" fmla="*/ 1158841 w 1565723"/>
              <a:gd name="connsiteY219" fmla="*/ 509270 h 1665299"/>
              <a:gd name="connsiteX220" fmla="*/ 1167671 w 1565723"/>
              <a:gd name="connsiteY220" fmla="*/ 519989 h 1665299"/>
              <a:gd name="connsiteX221" fmla="*/ 1171350 w 1565723"/>
              <a:gd name="connsiteY221" fmla="*/ 528412 h 1665299"/>
              <a:gd name="connsiteX222" fmla="*/ 1174293 w 1565723"/>
              <a:gd name="connsiteY222" fmla="*/ 536068 h 1665299"/>
              <a:gd name="connsiteX223" fmla="*/ 1175764 w 1565723"/>
              <a:gd name="connsiteY223" fmla="*/ 544491 h 1665299"/>
              <a:gd name="connsiteX224" fmla="*/ 1175764 w 1565723"/>
              <a:gd name="connsiteY224" fmla="*/ 552147 h 1665299"/>
              <a:gd name="connsiteX225" fmla="*/ 1174293 w 1565723"/>
              <a:gd name="connsiteY225" fmla="*/ 568992 h 1665299"/>
              <a:gd name="connsiteX226" fmla="*/ 1172821 w 1565723"/>
              <a:gd name="connsiteY226" fmla="*/ 585071 h 1665299"/>
              <a:gd name="connsiteX227" fmla="*/ 1169142 w 1565723"/>
              <a:gd name="connsiteY227" fmla="*/ 602681 h 1665299"/>
              <a:gd name="connsiteX228" fmla="*/ 1164728 w 1565723"/>
              <a:gd name="connsiteY228" fmla="*/ 620291 h 1665299"/>
              <a:gd name="connsiteX229" fmla="*/ 1152955 w 1565723"/>
              <a:gd name="connsiteY229" fmla="*/ 656277 h 1665299"/>
              <a:gd name="connsiteX230" fmla="*/ 1147069 w 1565723"/>
              <a:gd name="connsiteY230" fmla="*/ 673122 h 1665299"/>
              <a:gd name="connsiteX231" fmla="*/ 1140447 w 1565723"/>
              <a:gd name="connsiteY231" fmla="*/ 689201 h 1665299"/>
              <a:gd name="connsiteX232" fmla="*/ 1130882 w 1565723"/>
              <a:gd name="connsiteY232" fmla="*/ 706811 h 1665299"/>
              <a:gd name="connsiteX233" fmla="*/ 1125732 w 1565723"/>
              <a:gd name="connsiteY233" fmla="*/ 714468 h 1665299"/>
              <a:gd name="connsiteX234" fmla="*/ 1119846 w 1565723"/>
              <a:gd name="connsiteY234" fmla="*/ 722890 h 1665299"/>
              <a:gd name="connsiteX235" fmla="*/ 1113224 w 1565723"/>
              <a:gd name="connsiteY235" fmla="*/ 729781 h 1665299"/>
              <a:gd name="connsiteX236" fmla="*/ 1105130 w 1565723"/>
              <a:gd name="connsiteY236" fmla="*/ 733609 h 1665299"/>
              <a:gd name="connsiteX237" fmla="*/ 1097037 w 1565723"/>
              <a:gd name="connsiteY237" fmla="*/ 736672 h 1665299"/>
              <a:gd name="connsiteX238" fmla="*/ 1089679 w 1565723"/>
              <a:gd name="connsiteY238" fmla="*/ 737438 h 1665299"/>
              <a:gd name="connsiteX239" fmla="*/ 1076435 w 1565723"/>
              <a:gd name="connsiteY239" fmla="*/ 778784 h 1665299"/>
              <a:gd name="connsiteX240" fmla="*/ 1059512 w 1565723"/>
              <a:gd name="connsiteY240" fmla="*/ 817832 h 1665299"/>
              <a:gd name="connsiteX241" fmla="*/ 1050683 w 1565723"/>
              <a:gd name="connsiteY241" fmla="*/ 836974 h 1665299"/>
              <a:gd name="connsiteX242" fmla="*/ 1041118 w 1565723"/>
              <a:gd name="connsiteY242" fmla="*/ 853819 h 1665299"/>
              <a:gd name="connsiteX243" fmla="*/ 1030817 w 1565723"/>
              <a:gd name="connsiteY243" fmla="*/ 872960 h 1665299"/>
              <a:gd name="connsiteX244" fmla="*/ 1020516 w 1565723"/>
              <a:gd name="connsiteY244" fmla="*/ 889039 h 1665299"/>
              <a:gd name="connsiteX245" fmla="*/ 1007272 w 1565723"/>
              <a:gd name="connsiteY245" fmla="*/ 906649 h 1665299"/>
              <a:gd name="connsiteX246" fmla="*/ 994764 w 1565723"/>
              <a:gd name="connsiteY246" fmla="*/ 923494 h 1665299"/>
              <a:gd name="connsiteX247" fmla="*/ 981520 w 1565723"/>
              <a:gd name="connsiteY247" fmla="*/ 939573 h 1665299"/>
              <a:gd name="connsiteX248" fmla="*/ 977288 w 1565723"/>
              <a:gd name="connsiteY248" fmla="*/ 943977 h 1665299"/>
              <a:gd name="connsiteX249" fmla="*/ 977288 w 1565723"/>
              <a:gd name="connsiteY249" fmla="*/ 960303 h 1665299"/>
              <a:gd name="connsiteX250" fmla="*/ 978761 w 1565723"/>
              <a:gd name="connsiteY250" fmla="*/ 977107 h 1665299"/>
              <a:gd name="connsiteX251" fmla="*/ 980234 w 1565723"/>
              <a:gd name="connsiteY251" fmla="*/ 993147 h 1665299"/>
              <a:gd name="connsiteX252" fmla="*/ 982444 w 1565723"/>
              <a:gd name="connsiteY252" fmla="*/ 1007659 h 1665299"/>
              <a:gd name="connsiteX253" fmla="*/ 986126 w 1565723"/>
              <a:gd name="connsiteY253" fmla="*/ 1022935 h 1665299"/>
              <a:gd name="connsiteX254" fmla="*/ 992018 w 1565723"/>
              <a:gd name="connsiteY254" fmla="*/ 1035920 h 1665299"/>
              <a:gd name="connsiteX255" fmla="*/ 997173 w 1565723"/>
              <a:gd name="connsiteY255" fmla="*/ 1049668 h 1665299"/>
              <a:gd name="connsiteX256" fmla="*/ 1004537 w 1565723"/>
              <a:gd name="connsiteY256" fmla="*/ 1061889 h 1665299"/>
              <a:gd name="connsiteX257" fmla="*/ 1012639 w 1565723"/>
              <a:gd name="connsiteY257" fmla="*/ 1072583 h 1665299"/>
              <a:gd name="connsiteX258" fmla="*/ 1021476 w 1565723"/>
              <a:gd name="connsiteY258" fmla="*/ 1083276 h 1665299"/>
              <a:gd name="connsiteX259" fmla="*/ 1033260 w 1565723"/>
              <a:gd name="connsiteY259" fmla="*/ 1093969 h 1665299"/>
              <a:gd name="connsiteX260" fmla="*/ 1045043 w 1565723"/>
              <a:gd name="connsiteY260" fmla="*/ 1103899 h 1665299"/>
              <a:gd name="connsiteX261" fmla="*/ 1058299 w 1565723"/>
              <a:gd name="connsiteY261" fmla="*/ 1111537 h 1665299"/>
              <a:gd name="connsiteX262" fmla="*/ 1073765 w 1565723"/>
              <a:gd name="connsiteY262" fmla="*/ 1119939 h 1665299"/>
              <a:gd name="connsiteX263" fmla="*/ 1089231 w 1565723"/>
              <a:gd name="connsiteY263" fmla="*/ 1126813 h 1665299"/>
              <a:gd name="connsiteX264" fmla="*/ 1129736 w 1565723"/>
              <a:gd name="connsiteY264" fmla="*/ 1139798 h 1665299"/>
              <a:gd name="connsiteX265" fmla="*/ 1168769 w 1565723"/>
              <a:gd name="connsiteY265" fmla="*/ 1153547 h 1665299"/>
              <a:gd name="connsiteX266" fmla="*/ 1245361 w 1565723"/>
              <a:gd name="connsiteY266" fmla="*/ 1180280 h 1665299"/>
              <a:gd name="connsiteX267" fmla="*/ 1282921 w 1565723"/>
              <a:gd name="connsiteY267" fmla="*/ 1194029 h 1665299"/>
              <a:gd name="connsiteX268" fmla="*/ 1318271 w 1565723"/>
              <a:gd name="connsiteY268" fmla="*/ 1210069 h 1665299"/>
              <a:gd name="connsiteX269" fmla="*/ 1353621 w 1565723"/>
              <a:gd name="connsiteY269" fmla="*/ 1226872 h 1665299"/>
              <a:gd name="connsiteX270" fmla="*/ 1386026 w 1565723"/>
              <a:gd name="connsiteY270" fmla="*/ 1245204 h 1665299"/>
              <a:gd name="connsiteX271" fmla="*/ 1401492 w 1565723"/>
              <a:gd name="connsiteY271" fmla="*/ 1255897 h 1665299"/>
              <a:gd name="connsiteX272" fmla="*/ 1416221 w 1565723"/>
              <a:gd name="connsiteY272" fmla="*/ 1267354 h 1665299"/>
              <a:gd name="connsiteX273" fmla="*/ 1431687 w 1565723"/>
              <a:gd name="connsiteY273" fmla="*/ 1278811 h 1665299"/>
              <a:gd name="connsiteX274" fmla="*/ 1445680 w 1565723"/>
              <a:gd name="connsiteY274" fmla="*/ 1292560 h 1665299"/>
              <a:gd name="connsiteX275" fmla="*/ 1458936 w 1565723"/>
              <a:gd name="connsiteY275" fmla="*/ 1306309 h 1665299"/>
              <a:gd name="connsiteX276" fmla="*/ 1472192 w 1565723"/>
              <a:gd name="connsiteY276" fmla="*/ 1320821 h 1665299"/>
              <a:gd name="connsiteX277" fmla="*/ 1484712 w 1565723"/>
              <a:gd name="connsiteY277" fmla="*/ 1336861 h 1665299"/>
              <a:gd name="connsiteX278" fmla="*/ 1496496 w 1565723"/>
              <a:gd name="connsiteY278" fmla="*/ 1354429 h 1665299"/>
              <a:gd name="connsiteX279" fmla="*/ 1507543 w 1565723"/>
              <a:gd name="connsiteY279" fmla="*/ 1371996 h 1665299"/>
              <a:gd name="connsiteX280" fmla="*/ 1517853 w 1565723"/>
              <a:gd name="connsiteY280" fmla="*/ 1392619 h 1665299"/>
              <a:gd name="connsiteX281" fmla="*/ 1528164 w 1565723"/>
              <a:gd name="connsiteY281" fmla="*/ 1412478 h 1665299"/>
              <a:gd name="connsiteX282" fmla="*/ 1537001 w 1565723"/>
              <a:gd name="connsiteY282" fmla="*/ 1436156 h 1665299"/>
              <a:gd name="connsiteX283" fmla="*/ 1545102 w 1565723"/>
              <a:gd name="connsiteY283" fmla="*/ 1459071 h 1665299"/>
              <a:gd name="connsiteX284" fmla="*/ 1552467 w 1565723"/>
              <a:gd name="connsiteY284" fmla="*/ 1484276 h 1665299"/>
              <a:gd name="connsiteX285" fmla="*/ 1559095 w 1565723"/>
              <a:gd name="connsiteY285" fmla="*/ 1511773 h 1665299"/>
              <a:gd name="connsiteX286" fmla="*/ 1565723 w 1565723"/>
              <a:gd name="connsiteY286" fmla="*/ 1540034 h 1665299"/>
              <a:gd name="connsiteX287" fmla="*/ 1542156 w 1565723"/>
              <a:gd name="connsiteY287" fmla="*/ 1546145 h 1665299"/>
              <a:gd name="connsiteX288" fmla="*/ 1492813 w 1565723"/>
              <a:gd name="connsiteY288" fmla="*/ 1561421 h 1665299"/>
              <a:gd name="connsiteX289" fmla="*/ 1421376 w 1565723"/>
              <a:gd name="connsiteY289" fmla="*/ 1581280 h 1665299"/>
              <a:gd name="connsiteX290" fmla="*/ 1375715 w 1565723"/>
              <a:gd name="connsiteY290" fmla="*/ 1592737 h 1665299"/>
              <a:gd name="connsiteX291" fmla="*/ 1327845 w 1565723"/>
              <a:gd name="connsiteY291" fmla="*/ 1603431 h 1665299"/>
              <a:gd name="connsiteX292" fmla="*/ 1272610 w 1565723"/>
              <a:gd name="connsiteY292" fmla="*/ 1615652 h 1665299"/>
              <a:gd name="connsiteX293" fmla="*/ 1214430 w 1565723"/>
              <a:gd name="connsiteY293" fmla="*/ 1626345 h 1665299"/>
              <a:gd name="connsiteX294" fmla="*/ 1153303 w 1565723"/>
              <a:gd name="connsiteY294" fmla="*/ 1635511 h 1665299"/>
              <a:gd name="connsiteX295" fmla="*/ 1087758 w 1565723"/>
              <a:gd name="connsiteY295" fmla="*/ 1644676 h 1665299"/>
              <a:gd name="connsiteX296" fmla="*/ 1019267 w 1565723"/>
              <a:gd name="connsiteY296" fmla="*/ 1653078 h 1665299"/>
              <a:gd name="connsiteX297" fmla="*/ 947093 w 1565723"/>
              <a:gd name="connsiteY297" fmla="*/ 1658425 h 1665299"/>
              <a:gd name="connsiteX298" fmla="*/ 873447 w 1565723"/>
              <a:gd name="connsiteY298" fmla="*/ 1662244 h 1665299"/>
              <a:gd name="connsiteX299" fmla="*/ 797591 w 1565723"/>
              <a:gd name="connsiteY299" fmla="*/ 1665299 h 1665299"/>
              <a:gd name="connsiteX300" fmla="*/ 726154 w 1565723"/>
              <a:gd name="connsiteY300" fmla="*/ 1663772 h 1665299"/>
              <a:gd name="connsiteX301" fmla="*/ 655453 w 1565723"/>
              <a:gd name="connsiteY301" fmla="*/ 1659952 h 1665299"/>
              <a:gd name="connsiteX302" fmla="*/ 586962 w 1565723"/>
              <a:gd name="connsiteY302" fmla="*/ 1654606 h 1665299"/>
              <a:gd name="connsiteX303" fmla="*/ 517735 w 1565723"/>
              <a:gd name="connsiteY303" fmla="*/ 1647732 h 1665299"/>
              <a:gd name="connsiteX304" fmla="*/ 451453 w 1565723"/>
              <a:gd name="connsiteY304" fmla="*/ 1638566 h 1665299"/>
              <a:gd name="connsiteX305" fmla="*/ 387380 w 1565723"/>
              <a:gd name="connsiteY305" fmla="*/ 1628636 h 1665299"/>
              <a:gd name="connsiteX306" fmla="*/ 326254 w 1565723"/>
              <a:gd name="connsiteY306" fmla="*/ 1617943 h 1665299"/>
              <a:gd name="connsiteX307" fmla="*/ 268810 w 1565723"/>
              <a:gd name="connsiteY307" fmla="*/ 1607250 h 1665299"/>
              <a:gd name="connsiteX308" fmla="*/ 215784 w 1565723"/>
              <a:gd name="connsiteY308" fmla="*/ 1595029 h 1665299"/>
              <a:gd name="connsiteX309" fmla="*/ 166441 w 1565723"/>
              <a:gd name="connsiteY309" fmla="*/ 1584335 h 1665299"/>
              <a:gd name="connsiteX310" fmla="*/ 83957 w 1565723"/>
              <a:gd name="connsiteY310" fmla="*/ 1563712 h 1665299"/>
              <a:gd name="connsiteX311" fmla="*/ 27249 w 1565723"/>
              <a:gd name="connsiteY311" fmla="*/ 1547672 h 1665299"/>
              <a:gd name="connsiteX312" fmla="*/ 0 w 1565723"/>
              <a:gd name="connsiteY312" fmla="*/ 1540034 h 1665299"/>
              <a:gd name="connsiteX313" fmla="*/ 5892 w 1565723"/>
              <a:gd name="connsiteY313" fmla="*/ 1511773 h 1665299"/>
              <a:gd name="connsiteX314" fmla="*/ 13993 w 1565723"/>
              <a:gd name="connsiteY314" fmla="*/ 1485804 h 1665299"/>
              <a:gd name="connsiteX315" fmla="*/ 22094 w 1565723"/>
              <a:gd name="connsiteY315" fmla="*/ 1461362 h 1665299"/>
              <a:gd name="connsiteX316" fmla="*/ 29459 w 1565723"/>
              <a:gd name="connsiteY316" fmla="*/ 1436920 h 1665299"/>
              <a:gd name="connsiteX317" fmla="*/ 39769 w 1565723"/>
              <a:gd name="connsiteY317" fmla="*/ 1415533 h 1665299"/>
              <a:gd name="connsiteX318" fmla="*/ 49343 w 1565723"/>
              <a:gd name="connsiteY318" fmla="*/ 1394910 h 1665299"/>
              <a:gd name="connsiteX319" fmla="*/ 59654 w 1565723"/>
              <a:gd name="connsiteY319" fmla="*/ 1376579 h 1665299"/>
              <a:gd name="connsiteX320" fmla="*/ 71437 w 1565723"/>
              <a:gd name="connsiteY320" fmla="*/ 1357484 h 1665299"/>
              <a:gd name="connsiteX321" fmla="*/ 83221 w 1565723"/>
              <a:gd name="connsiteY321" fmla="*/ 1341444 h 1665299"/>
              <a:gd name="connsiteX322" fmla="*/ 95741 w 1565723"/>
              <a:gd name="connsiteY322" fmla="*/ 1325404 h 1665299"/>
              <a:gd name="connsiteX323" fmla="*/ 108997 w 1565723"/>
              <a:gd name="connsiteY323" fmla="*/ 1310128 h 1665299"/>
              <a:gd name="connsiteX324" fmla="*/ 122253 w 1565723"/>
              <a:gd name="connsiteY324" fmla="*/ 1296379 h 1665299"/>
              <a:gd name="connsiteX325" fmla="*/ 136246 w 1565723"/>
              <a:gd name="connsiteY325" fmla="*/ 1283394 h 1665299"/>
              <a:gd name="connsiteX326" fmla="*/ 150975 w 1565723"/>
              <a:gd name="connsiteY326" fmla="*/ 1271173 h 1665299"/>
              <a:gd name="connsiteX327" fmla="*/ 164968 w 1565723"/>
              <a:gd name="connsiteY327" fmla="*/ 1258952 h 1665299"/>
              <a:gd name="connsiteX328" fmla="*/ 180434 w 1565723"/>
              <a:gd name="connsiteY328" fmla="*/ 1249787 h 1665299"/>
              <a:gd name="connsiteX329" fmla="*/ 212838 w 1565723"/>
              <a:gd name="connsiteY329" fmla="*/ 1229164 h 1665299"/>
              <a:gd name="connsiteX330" fmla="*/ 246716 w 1565723"/>
              <a:gd name="connsiteY330" fmla="*/ 1211596 h 1665299"/>
              <a:gd name="connsiteX331" fmla="*/ 282066 w 1565723"/>
              <a:gd name="connsiteY331" fmla="*/ 1197084 h 1665299"/>
              <a:gd name="connsiteX332" fmla="*/ 318889 w 1565723"/>
              <a:gd name="connsiteY332" fmla="*/ 1181808 h 1665299"/>
              <a:gd name="connsiteX333" fmla="*/ 394009 w 1565723"/>
              <a:gd name="connsiteY333" fmla="*/ 1155074 h 1665299"/>
              <a:gd name="connsiteX334" fmla="*/ 473547 w 1565723"/>
              <a:gd name="connsiteY334" fmla="*/ 1126813 h 1665299"/>
              <a:gd name="connsiteX335" fmla="*/ 492695 w 1565723"/>
              <a:gd name="connsiteY335" fmla="*/ 1118411 h 1665299"/>
              <a:gd name="connsiteX336" fmla="*/ 508897 w 1565723"/>
              <a:gd name="connsiteY336" fmla="*/ 1111537 h 1665299"/>
              <a:gd name="connsiteX337" fmla="*/ 524363 w 1565723"/>
              <a:gd name="connsiteY337" fmla="*/ 1103899 h 1665299"/>
              <a:gd name="connsiteX338" fmla="*/ 537619 w 1565723"/>
              <a:gd name="connsiteY338" fmla="*/ 1095497 h 1665299"/>
              <a:gd name="connsiteX339" fmla="*/ 547930 w 1565723"/>
              <a:gd name="connsiteY339" fmla="*/ 1086331 h 1665299"/>
              <a:gd name="connsiteX340" fmla="*/ 558240 w 1565723"/>
              <a:gd name="connsiteY340" fmla="*/ 1076402 h 1665299"/>
              <a:gd name="connsiteX341" fmla="*/ 565605 w 1565723"/>
              <a:gd name="connsiteY341" fmla="*/ 1067236 h 1665299"/>
              <a:gd name="connsiteX342" fmla="*/ 572233 w 1565723"/>
              <a:gd name="connsiteY342" fmla="*/ 1056543 h 1665299"/>
              <a:gd name="connsiteX343" fmla="*/ 578861 w 1565723"/>
              <a:gd name="connsiteY343" fmla="*/ 1044322 h 1665299"/>
              <a:gd name="connsiteX344" fmla="*/ 582543 w 1565723"/>
              <a:gd name="connsiteY344" fmla="*/ 1032101 h 1665299"/>
              <a:gd name="connsiteX345" fmla="*/ 585489 w 1565723"/>
              <a:gd name="connsiteY345" fmla="*/ 1018352 h 1665299"/>
              <a:gd name="connsiteX346" fmla="*/ 586962 w 1565723"/>
              <a:gd name="connsiteY346" fmla="*/ 1003840 h 1665299"/>
              <a:gd name="connsiteX347" fmla="*/ 588435 w 1565723"/>
              <a:gd name="connsiteY347" fmla="*/ 987800 h 1665299"/>
              <a:gd name="connsiteX348" fmla="*/ 588435 w 1565723"/>
              <a:gd name="connsiteY348" fmla="*/ 970232 h 1665299"/>
              <a:gd name="connsiteX349" fmla="*/ 585548 w 1565723"/>
              <a:gd name="connsiteY349" fmla="*/ 944281 h 1665299"/>
              <a:gd name="connsiteX350" fmla="*/ 569488 w 1565723"/>
              <a:gd name="connsiteY350" fmla="*/ 928854 h 1665299"/>
              <a:gd name="connsiteX351" fmla="*/ 551094 w 1565723"/>
              <a:gd name="connsiteY351" fmla="*/ 909712 h 1665299"/>
              <a:gd name="connsiteX352" fmla="*/ 535642 w 1565723"/>
              <a:gd name="connsiteY352" fmla="*/ 888273 h 1665299"/>
              <a:gd name="connsiteX353" fmla="*/ 520191 w 1565723"/>
              <a:gd name="connsiteY353" fmla="*/ 865304 h 1665299"/>
              <a:gd name="connsiteX354" fmla="*/ 505476 w 1565723"/>
              <a:gd name="connsiteY354" fmla="*/ 842334 h 1665299"/>
              <a:gd name="connsiteX355" fmla="*/ 493703 w 1565723"/>
              <a:gd name="connsiteY355" fmla="*/ 817832 h 1665299"/>
              <a:gd name="connsiteX356" fmla="*/ 481931 w 1565723"/>
              <a:gd name="connsiteY356" fmla="*/ 791800 h 1665299"/>
              <a:gd name="connsiteX357" fmla="*/ 473102 w 1565723"/>
              <a:gd name="connsiteY357" fmla="*/ 765002 h 1665299"/>
              <a:gd name="connsiteX358" fmla="*/ 464272 w 1565723"/>
              <a:gd name="connsiteY358" fmla="*/ 737438 h 1665299"/>
              <a:gd name="connsiteX359" fmla="*/ 459858 w 1565723"/>
              <a:gd name="connsiteY359" fmla="*/ 737438 h 1665299"/>
              <a:gd name="connsiteX360" fmla="*/ 451029 w 1565723"/>
              <a:gd name="connsiteY360" fmla="*/ 736672 h 1665299"/>
              <a:gd name="connsiteX361" fmla="*/ 442199 w 1565723"/>
              <a:gd name="connsiteY361" fmla="*/ 733609 h 1665299"/>
              <a:gd name="connsiteX362" fmla="*/ 435577 w 1565723"/>
              <a:gd name="connsiteY362" fmla="*/ 731312 h 1665299"/>
              <a:gd name="connsiteX363" fmla="*/ 430427 w 1565723"/>
              <a:gd name="connsiteY363" fmla="*/ 725953 h 1665299"/>
              <a:gd name="connsiteX364" fmla="*/ 425276 w 1565723"/>
              <a:gd name="connsiteY364" fmla="*/ 720593 h 1665299"/>
              <a:gd name="connsiteX365" fmla="*/ 419390 w 1565723"/>
              <a:gd name="connsiteY365" fmla="*/ 714468 h 1665299"/>
              <a:gd name="connsiteX366" fmla="*/ 410561 w 1565723"/>
              <a:gd name="connsiteY366" fmla="*/ 699920 h 1665299"/>
              <a:gd name="connsiteX367" fmla="*/ 401732 w 1565723"/>
              <a:gd name="connsiteY367" fmla="*/ 682310 h 1665299"/>
              <a:gd name="connsiteX368" fmla="*/ 393638 w 1565723"/>
              <a:gd name="connsiteY368" fmla="*/ 663168 h 1665299"/>
              <a:gd name="connsiteX369" fmla="*/ 386281 w 1565723"/>
              <a:gd name="connsiteY369" fmla="*/ 643261 h 1665299"/>
              <a:gd name="connsiteX370" fmla="*/ 379659 w 1565723"/>
              <a:gd name="connsiteY370" fmla="*/ 622588 h 1665299"/>
              <a:gd name="connsiteX371" fmla="*/ 374508 w 1565723"/>
              <a:gd name="connsiteY371" fmla="*/ 602681 h 1665299"/>
              <a:gd name="connsiteX372" fmla="*/ 370094 w 1565723"/>
              <a:gd name="connsiteY372" fmla="*/ 575117 h 1665299"/>
              <a:gd name="connsiteX373" fmla="*/ 367886 w 1565723"/>
              <a:gd name="connsiteY373" fmla="*/ 562867 h 1665299"/>
              <a:gd name="connsiteX374" fmla="*/ 367886 w 1565723"/>
              <a:gd name="connsiteY374" fmla="*/ 552147 h 1665299"/>
              <a:gd name="connsiteX375" fmla="*/ 369358 w 1565723"/>
              <a:gd name="connsiteY375" fmla="*/ 536068 h 1665299"/>
              <a:gd name="connsiteX376" fmla="*/ 371565 w 1565723"/>
              <a:gd name="connsiteY376" fmla="*/ 529177 h 1665299"/>
              <a:gd name="connsiteX377" fmla="*/ 374508 w 1565723"/>
              <a:gd name="connsiteY377" fmla="*/ 521521 h 1665299"/>
              <a:gd name="connsiteX378" fmla="*/ 383337 w 1565723"/>
              <a:gd name="connsiteY378" fmla="*/ 509270 h 1665299"/>
              <a:gd name="connsiteX379" fmla="*/ 393638 w 1565723"/>
              <a:gd name="connsiteY379" fmla="*/ 499316 h 1665299"/>
              <a:gd name="connsiteX380" fmla="*/ 401732 w 1565723"/>
              <a:gd name="connsiteY380" fmla="*/ 495488 h 1665299"/>
              <a:gd name="connsiteX381" fmla="*/ 409351 w 1565723"/>
              <a:gd name="connsiteY381" fmla="*/ 493789 h 1665299"/>
              <a:gd name="connsiteX382" fmla="*/ 409089 w 1565723"/>
              <a:gd name="connsiteY382" fmla="*/ 493008 h 1665299"/>
              <a:gd name="connsiteX383" fmla="*/ 395845 w 1565723"/>
              <a:gd name="connsiteY383" fmla="*/ 436358 h 1665299"/>
              <a:gd name="connsiteX384" fmla="*/ 389223 w 1565723"/>
              <a:gd name="connsiteY384" fmla="*/ 406502 h 1665299"/>
              <a:gd name="connsiteX385" fmla="*/ 382601 w 1565723"/>
              <a:gd name="connsiteY385" fmla="*/ 373584 h 1665299"/>
              <a:gd name="connsiteX386" fmla="*/ 378922 w 1565723"/>
              <a:gd name="connsiteY386" fmla="*/ 348321 h 1665299"/>
              <a:gd name="connsiteX387" fmla="*/ 375979 w 1565723"/>
              <a:gd name="connsiteY387" fmla="*/ 325355 h 1665299"/>
              <a:gd name="connsiteX388" fmla="*/ 375243 w 1565723"/>
              <a:gd name="connsiteY388" fmla="*/ 303154 h 1665299"/>
              <a:gd name="connsiteX389" fmla="*/ 375243 w 1565723"/>
              <a:gd name="connsiteY389" fmla="*/ 281719 h 1665299"/>
              <a:gd name="connsiteX390" fmla="*/ 375979 w 1565723"/>
              <a:gd name="connsiteY390" fmla="*/ 262580 h 1665299"/>
              <a:gd name="connsiteX391" fmla="*/ 378922 w 1565723"/>
              <a:gd name="connsiteY391" fmla="*/ 244973 h 1665299"/>
              <a:gd name="connsiteX392" fmla="*/ 381129 w 1565723"/>
              <a:gd name="connsiteY392" fmla="*/ 228897 h 1665299"/>
              <a:gd name="connsiteX393" fmla="*/ 387016 w 1565723"/>
              <a:gd name="connsiteY393" fmla="*/ 212820 h 1665299"/>
              <a:gd name="connsiteX394" fmla="*/ 392166 w 1565723"/>
              <a:gd name="connsiteY394" fmla="*/ 199041 h 1665299"/>
              <a:gd name="connsiteX395" fmla="*/ 397316 w 1565723"/>
              <a:gd name="connsiteY395" fmla="*/ 186026 h 1665299"/>
              <a:gd name="connsiteX396" fmla="*/ 403938 w 1565723"/>
              <a:gd name="connsiteY396" fmla="*/ 174543 h 1665299"/>
              <a:gd name="connsiteX397" fmla="*/ 409825 w 1565723"/>
              <a:gd name="connsiteY397" fmla="*/ 163826 h 1665299"/>
              <a:gd name="connsiteX398" fmla="*/ 417918 w 1565723"/>
              <a:gd name="connsiteY398" fmla="*/ 153108 h 1665299"/>
              <a:gd name="connsiteX399" fmla="*/ 426012 w 1565723"/>
              <a:gd name="connsiteY399" fmla="*/ 145453 h 1665299"/>
              <a:gd name="connsiteX400" fmla="*/ 434841 w 1565723"/>
              <a:gd name="connsiteY400" fmla="*/ 137032 h 1665299"/>
              <a:gd name="connsiteX401" fmla="*/ 442934 w 1565723"/>
              <a:gd name="connsiteY401" fmla="*/ 130142 h 1665299"/>
              <a:gd name="connsiteX402" fmla="*/ 460593 w 1565723"/>
              <a:gd name="connsiteY402" fmla="*/ 117893 h 1665299"/>
              <a:gd name="connsiteX403" fmla="*/ 477516 w 1565723"/>
              <a:gd name="connsiteY403" fmla="*/ 108707 h 1665299"/>
              <a:gd name="connsiteX404" fmla="*/ 494438 w 1565723"/>
              <a:gd name="connsiteY404" fmla="*/ 101817 h 1665299"/>
              <a:gd name="connsiteX405" fmla="*/ 509890 w 1565723"/>
              <a:gd name="connsiteY405" fmla="*/ 96458 h 1665299"/>
              <a:gd name="connsiteX406" fmla="*/ 534906 w 1565723"/>
              <a:gd name="connsiteY406" fmla="*/ 91099 h 1665299"/>
              <a:gd name="connsiteX407" fmla="*/ 542999 w 1565723"/>
              <a:gd name="connsiteY407" fmla="*/ 88037 h 1665299"/>
              <a:gd name="connsiteX408" fmla="*/ 546678 w 1565723"/>
              <a:gd name="connsiteY408" fmla="*/ 87272 h 1665299"/>
              <a:gd name="connsiteX409" fmla="*/ 567280 w 1565723"/>
              <a:gd name="connsiteY409" fmla="*/ 70430 h 1665299"/>
              <a:gd name="connsiteX410" fmla="*/ 588617 w 1565723"/>
              <a:gd name="connsiteY410" fmla="*/ 55884 h 1665299"/>
              <a:gd name="connsiteX411" fmla="*/ 610690 w 1565723"/>
              <a:gd name="connsiteY411" fmla="*/ 42105 h 1665299"/>
              <a:gd name="connsiteX412" fmla="*/ 633499 w 1565723"/>
              <a:gd name="connsiteY412" fmla="*/ 31387 h 1665299"/>
              <a:gd name="connsiteX413" fmla="*/ 658515 w 1565723"/>
              <a:gd name="connsiteY413" fmla="*/ 22201 h 1665299"/>
              <a:gd name="connsiteX414" fmla="*/ 683532 w 1565723"/>
              <a:gd name="connsiteY414" fmla="*/ 13780 h 1665299"/>
              <a:gd name="connsiteX415" fmla="*/ 709284 w 1565723"/>
              <a:gd name="connsiteY415" fmla="*/ 6890 h 1665299"/>
              <a:gd name="connsiteX416" fmla="*/ 734300 w 1565723"/>
              <a:gd name="connsiteY416" fmla="*/ 3062 h 166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</a:cxnLst>
            <a:rect l="l" t="t" r="r" b="b"/>
            <a:pathLst>
              <a:path w="1565723" h="1665299">
                <a:moveTo>
                  <a:pt x="955194" y="964633"/>
                </a:moveTo>
                <a:lnTo>
                  <a:pt x="951354" y="967903"/>
                </a:lnTo>
                <a:lnTo>
                  <a:pt x="935167" y="980153"/>
                </a:lnTo>
                <a:lnTo>
                  <a:pt x="918244" y="990873"/>
                </a:lnTo>
                <a:lnTo>
                  <a:pt x="899850" y="1000061"/>
                </a:lnTo>
                <a:lnTo>
                  <a:pt x="874833" y="1011546"/>
                </a:lnTo>
                <a:lnTo>
                  <a:pt x="862325" y="1016905"/>
                </a:lnTo>
                <a:lnTo>
                  <a:pt x="849081" y="1019202"/>
                </a:lnTo>
                <a:lnTo>
                  <a:pt x="834366" y="1022265"/>
                </a:lnTo>
                <a:lnTo>
                  <a:pt x="820386" y="1024562"/>
                </a:lnTo>
                <a:lnTo>
                  <a:pt x="806407" y="1026093"/>
                </a:lnTo>
                <a:lnTo>
                  <a:pt x="790220" y="1026093"/>
                </a:lnTo>
                <a:lnTo>
                  <a:pt x="773297" y="1026093"/>
                </a:lnTo>
                <a:lnTo>
                  <a:pt x="755638" y="1023031"/>
                </a:lnTo>
                <a:lnTo>
                  <a:pt x="727679" y="1019202"/>
                </a:lnTo>
                <a:lnTo>
                  <a:pt x="701927" y="1012311"/>
                </a:lnTo>
                <a:lnTo>
                  <a:pt x="677646" y="1003123"/>
                </a:lnTo>
                <a:lnTo>
                  <a:pt x="652630" y="992404"/>
                </a:lnTo>
                <a:lnTo>
                  <a:pt x="630557" y="978622"/>
                </a:lnTo>
                <a:lnTo>
                  <a:pt x="610283" y="965260"/>
                </a:lnTo>
                <a:lnTo>
                  <a:pt x="610529" y="968705"/>
                </a:lnTo>
                <a:lnTo>
                  <a:pt x="610529" y="987800"/>
                </a:lnTo>
                <a:lnTo>
                  <a:pt x="609056" y="1003840"/>
                </a:lnTo>
                <a:lnTo>
                  <a:pt x="607583" y="1019880"/>
                </a:lnTo>
                <a:lnTo>
                  <a:pt x="605374" y="1035156"/>
                </a:lnTo>
                <a:lnTo>
                  <a:pt x="600955" y="1048141"/>
                </a:lnTo>
                <a:lnTo>
                  <a:pt x="597273" y="1060362"/>
                </a:lnTo>
                <a:lnTo>
                  <a:pt x="592117" y="1071055"/>
                </a:lnTo>
                <a:lnTo>
                  <a:pt x="585489" y="1081749"/>
                </a:lnTo>
                <a:lnTo>
                  <a:pt x="577388" y="1091678"/>
                </a:lnTo>
                <a:lnTo>
                  <a:pt x="570024" y="1099316"/>
                </a:lnTo>
                <a:lnTo>
                  <a:pt x="560450" y="1107718"/>
                </a:lnTo>
                <a:lnTo>
                  <a:pt x="550139" y="1116120"/>
                </a:lnTo>
                <a:lnTo>
                  <a:pt x="539829" y="1122230"/>
                </a:lnTo>
                <a:lnTo>
                  <a:pt x="515525" y="1134451"/>
                </a:lnTo>
                <a:lnTo>
                  <a:pt x="801273" y="1361303"/>
                </a:lnTo>
                <a:lnTo>
                  <a:pt x="1041361" y="1129105"/>
                </a:lnTo>
                <a:lnTo>
                  <a:pt x="1029577" y="1121467"/>
                </a:lnTo>
                <a:lnTo>
                  <a:pt x="1017794" y="1113065"/>
                </a:lnTo>
                <a:lnTo>
                  <a:pt x="1008220" y="1103899"/>
                </a:lnTo>
                <a:lnTo>
                  <a:pt x="999382" y="1093969"/>
                </a:lnTo>
                <a:lnTo>
                  <a:pt x="992018" y="1084804"/>
                </a:lnTo>
                <a:lnTo>
                  <a:pt x="983916" y="1074110"/>
                </a:lnTo>
                <a:lnTo>
                  <a:pt x="977288" y="1063417"/>
                </a:lnTo>
                <a:lnTo>
                  <a:pt x="972133" y="1052724"/>
                </a:lnTo>
                <a:lnTo>
                  <a:pt x="966978" y="1040503"/>
                </a:lnTo>
                <a:lnTo>
                  <a:pt x="963295" y="1029046"/>
                </a:lnTo>
                <a:lnTo>
                  <a:pt x="958140" y="1005368"/>
                </a:lnTo>
                <a:lnTo>
                  <a:pt x="955194" y="980926"/>
                </a:lnTo>
                <a:close/>
                <a:moveTo>
                  <a:pt x="536377" y="260284"/>
                </a:moveTo>
                <a:lnTo>
                  <a:pt x="528284" y="277891"/>
                </a:lnTo>
                <a:lnTo>
                  <a:pt x="515776" y="304685"/>
                </a:lnTo>
                <a:lnTo>
                  <a:pt x="498853" y="341431"/>
                </a:lnTo>
                <a:lnTo>
                  <a:pt x="490759" y="361335"/>
                </a:lnTo>
                <a:lnTo>
                  <a:pt x="484138" y="384302"/>
                </a:lnTo>
                <a:lnTo>
                  <a:pt x="477516" y="408799"/>
                </a:lnTo>
                <a:lnTo>
                  <a:pt x="473837" y="434827"/>
                </a:lnTo>
                <a:lnTo>
                  <a:pt x="470894" y="461621"/>
                </a:lnTo>
                <a:lnTo>
                  <a:pt x="470894" y="489946"/>
                </a:lnTo>
                <a:lnTo>
                  <a:pt x="473837" y="518271"/>
                </a:lnTo>
                <a:lnTo>
                  <a:pt x="476780" y="533582"/>
                </a:lnTo>
                <a:lnTo>
                  <a:pt x="478987" y="548127"/>
                </a:lnTo>
                <a:lnTo>
                  <a:pt x="484138" y="563438"/>
                </a:lnTo>
                <a:lnTo>
                  <a:pt x="489288" y="579515"/>
                </a:lnTo>
                <a:lnTo>
                  <a:pt x="495910" y="594060"/>
                </a:lnTo>
                <a:lnTo>
                  <a:pt x="502532" y="610902"/>
                </a:lnTo>
                <a:lnTo>
                  <a:pt x="480459" y="617026"/>
                </a:lnTo>
                <a:lnTo>
                  <a:pt x="463536" y="622385"/>
                </a:lnTo>
                <a:lnTo>
                  <a:pt x="446613" y="588701"/>
                </a:lnTo>
                <a:lnTo>
                  <a:pt x="431162" y="556548"/>
                </a:lnTo>
                <a:lnTo>
                  <a:pt x="419390" y="523630"/>
                </a:lnTo>
                <a:lnTo>
                  <a:pt x="418836" y="521985"/>
                </a:lnTo>
                <a:lnTo>
                  <a:pt x="415711" y="521521"/>
                </a:lnTo>
                <a:lnTo>
                  <a:pt x="413504" y="522286"/>
                </a:lnTo>
                <a:lnTo>
                  <a:pt x="409089" y="523818"/>
                </a:lnTo>
                <a:lnTo>
                  <a:pt x="403939" y="529177"/>
                </a:lnTo>
                <a:lnTo>
                  <a:pt x="398789" y="537600"/>
                </a:lnTo>
                <a:lnTo>
                  <a:pt x="397317" y="541428"/>
                </a:lnTo>
                <a:lnTo>
                  <a:pt x="396581" y="552147"/>
                </a:lnTo>
                <a:lnTo>
                  <a:pt x="396581" y="564398"/>
                </a:lnTo>
                <a:lnTo>
                  <a:pt x="398789" y="579711"/>
                </a:lnTo>
                <a:lnTo>
                  <a:pt x="401732" y="594259"/>
                </a:lnTo>
                <a:lnTo>
                  <a:pt x="406882" y="611869"/>
                </a:lnTo>
                <a:lnTo>
                  <a:pt x="417183" y="644792"/>
                </a:lnTo>
                <a:lnTo>
                  <a:pt x="423805" y="660871"/>
                </a:lnTo>
                <a:lnTo>
                  <a:pt x="430427" y="675419"/>
                </a:lnTo>
                <a:lnTo>
                  <a:pt x="439256" y="691498"/>
                </a:lnTo>
                <a:lnTo>
                  <a:pt x="447350" y="702983"/>
                </a:lnTo>
                <a:lnTo>
                  <a:pt x="451029" y="705280"/>
                </a:lnTo>
                <a:lnTo>
                  <a:pt x="452500" y="706811"/>
                </a:lnTo>
                <a:lnTo>
                  <a:pt x="459858" y="708343"/>
                </a:lnTo>
                <a:lnTo>
                  <a:pt x="462801" y="708343"/>
                </a:lnTo>
                <a:lnTo>
                  <a:pt x="466480" y="706811"/>
                </a:lnTo>
                <a:lnTo>
                  <a:pt x="481931" y="694561"/>
                </a:lnTo>
                <a:lnTo>
                  <a:pt x="487081" y="714468"/>
                </a:lnTo>
                <a:lnTo>
                  <a:pt x="491496" y="729781"/>
                </a:lnTo>
                <a:lnTo>
                  <a:pt x="498854" y="755048"/>
                </a:lnTo>
                <a:lnTo>
                  <a:pt x="509155" y="779549"/>
                </a:lnTo>
                <a:lnTo>
                  <a:pt x="520191" y="804050"/>
                </a:lnTo>
                <a:lnTo>
                  <a:pt x="530492" y="827020"/>
                </a:lnTo>
                <a:lnTo>
                  <a:pt x="543000" y="848459"/>
                </a:lnTo>
                <a:lnTo>
                  <a:pt x="557715" y="870663"/>
                </a:lnTo>
                <a:lnTo>
                  <a:pt x="573167" y="889039"/>
                </a:lnTo>
                <a:lnTo>
                  <a:pt x="588618" y="908181"/>
                </a:lnTo>
                <a:lnTo>
                  <a:pt x="607012" y="924260"/>
                </a:lnTo>
                <a:lnTo>
                  <a:pt x="625407" y="941105"/>
                </a:lnTo>
                <a:lnTo>
                  <a:pt x="644537" y="954121"/>
                </a:lnTo>
                <a:lnTo>
                  <a:pt x="665874" y="964840"/>
                </a:lnTo>
                <a:lnTo>
                  <a:pt x="687947" y="976325"/>
                </a:lnTo>
                <a:lnTo>
                  <a:pt x="710020" y="983982"/>
                </a:lnTo>
                <a:lnTo>
                  <a:pt x="734301" y="990873"/>
                </a:lnTo>
                <a:lnTo>
                  <a:pt x="759317" y="994701"/>
                </a:lnTo>
                <a:lnTo>
                  <a:pt x="774768" y="996232"/>
                </a:lnTo>
                <a:lnTo>
                  <a:pt x="790220" y="996232"/>
                </a:lnTo>
                <a:lnTo>
                  <a:pt x="817443" y="994701"/>
                </a:lnTo>
                <a:lnTo>
                  <a:pt x="842459" y="990873"/>
                </a:lnTo>
                <a:lnTo>
                  <a:pt x="866004" y="983982"/>
                </a:lnTo>
                <a:lnTo>
                  <a:pt x="888077" y="974794"/>
                </a:lnTo>
                <a:lnTo>
                  <a:pt x="908679" y="962543"/>
                </a:lnTo>
                <a:lnTo>
                  <a:pt x="929280" y="948761"/>
                </a:lnTo>
                <a:lnTo>
                  <a:pt x="947675" y="932682"/>
                </a:lnTo>
                <a:lnTo>
                  <a:pt x="964598" y="913540"/>
                </a:lnTo>
                <a:lnTo>
                  <a:pt x="981520" y="895164"/>
                </a:lnTo>
                <a:lnTo>
                  <a:pt x="996972" y="872960"/>
                </a:lnTo>
                <a:lnTo>
                  <a:pt x="1011687" y="849990"/>
                </a:lnTo>
                <a:lnTo>
                  <a:pt x="1024195" y="825489"/>
                </a:lnTo>
                <a:lnTo>
                  <a:pt x="1035967" y="800222"/>
                </a:lnTo>
                <a:lnTo>
                  <a:pt x="1047740" y="772658"/>
                </a:lnTo>
                <a:lnTo>
                  <a:pt x="1057305" y="745860"/>
                </a:lnTo>
                <a:lnTo>
                  <a:pt x="1066134" y="717531"/>
                </a:lnTo>
                <a:lnTo>
                  <a:pt x="1069813" y="705280"/>
                </a:lnTo>
                <a:lnTo>
                  <a:pt x="1083057" y="708343"/>
                </a:lnTo>
                <a:lnTo>
                  <a:pt x="1086736" y="708343"/>
                </a:lnTo>
                <a:lnTo>
                  <a:pt x="1089679" y="708343"/>
                </a:lnTo>
                <a:lnTo>
                  <a:pt x="1093358" y="706811"/>
                </a:lnTo>
                <a:lnTo>
                  <a:pt x="1097037" y="703749"/>
                </a:lnTo>
                <a:lnTo>
                  <a:pt x="1102923" y="696858"/>
                </a:lnTo>
                <a:lnTo>
                  <a:pt x="1110280" y="685373"/>
                </a:lnTo>
                <a:lnTo>
                  <a:pt x="1116902" y="670059"/>
                </a:lnTo>
                <a:lnTo>
                  <a:pt x="1124996" y="653980"/>
                </a:lnTo>
                <a:lnTo>
                  <a:pt x="1130882" y="634839"/>
                </a:lnTo>
                <a:lnTo>
                  <a:pt x="1136033" y="615697"/>
                </a:lnTo>
                <a:lnTo>
                  <a:pt x="1141919" y="597321"/>
                </a:lnTo>
                <a:lnTo>
                  <a:pt x="1145598" y="572820"/>
                </a:lnTo>
                <a:lnTo>
                  <a:pt x="1147069" y="552147"/>
                </a:lnTo>
                <a:lnTo>
                  <a:pt x="1145598" y="541428"/>
                </a:lnTo>
                <a:lnTo>
                  <a:pt x="1144126" y="537600"/>
                </a:lnTo>
                <a:lnTo>
                  <a:pt x="1140028" y="531913"/>
                </a:lnTo>
                <a:lnTo>
                  <a:pt x="1136032" y="548127"/>
                </a:lnTo>
                <a:lnTo>
                  <a:pt x="1127938" y="575687"/>
                </a:lnTo>
                <a:lnTo>
                  <a:pt x="1117637" y="599419"/>
                </a:lnTo>
                <a:lnTo>
                  <a:pt x="1112487" y="609371"/>
                </a:lnTo>
                <a:lnTo>
                  <a:pt x="1107336" y="617026"/>
                </a:lnTo>
                <a:lnTo>
                  <a:pt x="1090414" y="620088"/>
                </a:lnTo>
                <a:lnTo>
                  <a:pt x="1070548" y="622385"/>
                </a:lnTo>
                <a:lnTo>
                  <a:pt x="1075698" y="609371"/>
                </a:lnTo>
                <a:lnTo>
                  <a:pt x="1080849" y="597122"/>
                </a:lnTo>
                <a:lnTo>
                  <a:pt x="1087471" y="571094"/>
                </a:lnTo>
                <a:lnTo>
                  <a:pt x="1091885" y="546596"/>
                </a:lnTo>
                <a:lnTo>
                  <a:pt x="1092621" y="521333"/>
                </a:lnTo>
                <a:lnTo>
                  <a:pt x="1092621" y="498367"/>
                </a:lnTo>
                <a:lnTo>
                  <a:pt x="1092621" y="475401"/>
                </a:lnTo>
                <a:lnTo>
                  <a:pt x="1090414" y="433296"/>
                </a:lnTo>
                <a:lnTo>
                  <a:pt x="1080849" y="444014"/>
                </a:lnTo>
                <a:lnTo>
                  <a:pt x="1072019" y="452435"/>
                </a:lnTo>
                <a:lnTo>
                  <a:pt x="1061719" y="460090"/>
                </a:lnTo>
                <a:lnTo>
                  <a:pt x="1049946" y="466980"/>
                </a:lnTo>
                <a:lnTo>
                  <a:pt x="1038174" y="472339"/>
                </a:lnTo>
                <a:lnTo>
                  <a:pt x="1026401" y="477698"/>
                </a:lnTo>
                <a:lnTo>
                  <a:pt x="1002121" y="486119"/>
                </a:lnTo>
                <a:lnTo>
                  <a:pt x="988877" y="489946"/>
                </a:lnTo>
                <a:lnTo>
                  <a:pt x="974897" y="493008"/>
                </a:lnTo>
                <a:lnTo>
                  <a:pt x="958710" y="494539"/>
                </a:lnTo>
                <a:lnTo>
                  <a:pt x="944731" y="495305"/>
                </a:lnTo>
                <a:lnTo>
                  <a:pt x="927808" y="494539"/>
                </a:lnTo>
                <a:lnTo>
                  <a:pt x="912357" y="494539"/>
                </a:lnTo>
                <a:lnTo>
                  <a:pt x="878511" y="488415"/>
                </a:lnTo>
                <a:lnTo>
                  <a:pt x="843194" y="480760"/>
                </a:lnTo>
                <a:lnTo>
                  <a:pt x="809349" y="470042"/>
                </a:lnTo>
                <a:lnTo>
                  <a:pt x="774032" y="457794"/>
                </a:lnTo>
                <a:lnTo>
                  <a:pt x="739450" y="441717"/>
                </a:lnTo>
                <a:lnTo>
                  <a:pt x="705605" y="424110"/>
                </a:lnTo>
                <a:lnTo>
                  <a:pt x="672495" y="403440"/>
                </a:lnTo>
                <a:lnTo>
                  <a:pt x="643064" y="383536"/>
                </a:lnTo>
                <a:lnTo>
                  <a:pt x="615841" y="360570"/>
                </a:lnTo>
                <a:lnTo>
                  <a:pt x="589353" y="336072"/>
                </a:lnTo>
                <a:lnTo>
                  <a:pt x="577581" y="323824"/>
                </a:lnTo>
                <a:lnTo>
                  <a:pt x="567280" y="311575"/>
                </a:lnTo>
                <a:lnTo>
                  <a:pt x="558450" y="299326"/>
                </a:lnTo>
                <a:lnTo>
                  <a:pt x="548885" y="285547"/>
                </a:lnTo>
                <a:lnTo>
                  <a:pt x="542999" y="273298"/>
                </a:lnTo>
                <a:close/>
                <a:moveTo>
                  <a:pt x="761524" y="0"/>
                </a:moveTo>
                <a:lnTo>
                  <a:pt x="787276" y="0"/>
                </a:lnTo>
                <a:lnTo>
                  <a:pt x="813028" y="0"/>
                </a:lnTo>
                <a:lnTo>
                  <a:pt x="839515" y="3062"/>
                </a:lnTo>
                <a:lnTo>
                  <a:pt x="865267" y="8421"/>
                </a:lnTo>
                <a:lnTo>
                  <a:pt x="891019" y="13780"/>
                </a:lnTo>
                <a:lnTo>
                  <a:pt x="917507" y="22201"/>
                </a:lnTo>
                <a:lnTo>
                  <a:pt x="941788" y="32918"/>
                </a:lnTo>
                <a:lnTo>
                  <a:pt x="965332" y="43636"/>
                </a:lnTo>
                <a:lnTo>
                  <a:pt x="988877" y="57415"/>
                </a:lnTo>
                <a:lnTo>
                  <a:pt x="1010950" y="71961"/>
                </a:lnTo>
                <a:lnTo>
                  <a:pt x="1031552" y="89568"/>
                </a:lnTo>
                <a:lnTo>
                  <a:pt x="1052889" y="108707"/>
                </a:lnTo>
                <a:lnTo>
                  <a:pt x="1070548" y="128611"/>
                </a:lnTo>
                <a:lnTo>
                  <a:pt x="1087471" y="150811"/>
                </a:lnTo>
                <a:lnTo>
                  <a:pt x="1104393" y="174543"/>
                </a:lnTo>
                <a:lnTo>
                  <a:pt x="1117637" y="200572"/>
                </a:lnTo>
                <a:lnTo>
                  <a:pt x="1130881" y="228897"/>
                </a:lnTo>
                <a:lnTo>
                  <a:pt x="1141182" y="258753"/>
                </a:lnTo>
                <a:lnTo>
                  <a:pt x="1148540" y="290140"/>
                </a:lnTo>
                <a:lnTo>
                  <a:pt x="1155162" y="322293"/>
                </a:lnTo>
                <a:lnTo>
                  <a:pt x="1158105" y="357508"/>
                </a:lnTo>
                <a:lnTo>
                  <a:pt x="1159576" y="394254"/>
                </a:lnTo>
                <a:lnTo>
                  <a:pt x="1158105" y="433296"/>
                </a:lnTo>
                <a:lnTo>
                  <a:pt x="1153690" y="465449"/>
                </a:lnTo>
                <a:lnTo>
                  <a:pt x="1150011" y="491477"/>
                </a:lnTo>
                <a:lnTo>
                  <a:pt x="1148231" y="498682"/>
                </a:lnTo>
                <a:lnTo>
                  <a:pt x="1149276" y="499316"/>
                </a:lnTo>
                <a:lnTo>
                  <a:pt x="1158841" y="509270"/>
                </a:lnTo>
                <a:lnTo>
                  <a:pt x="1167671" y="519989"/>
                </a:lnTo>
                <a:lnTo>
                  <a:pt x="1171350" y="528412"/>
                </a:lnTo>
                <a:lnTo>
                  <a:pt x="1174293" y="536068"/>
                </a:lnTo>
                <a:lnTo>
                  <a:pt x="1175764" y="544491"/>
                </a:lnTo>
                <a:lnTo>
                  <a:pt x="1175764" y="552147"/>
                </a:lnTo>
                <a:lnTo>
                  <a:pt x="1174293" y="568992"/>
                </a:lnTo>
                <a:lnTo>
                  <a:pt x="1172821" y="585071"/>
                </a:lnTo>
                <a:lnTo>
                  <a:pt x="1169142" y="602681"/>
                </a:lnTo>
                <a:lnTo>
                  <a:pt x="1164728" y="620291"/>
                </a:lnTo>
                <a:lnTo>
                  <a:pt x="1152955" y="656277"/>
                </a:lnTo>
                <a:lnTo>
                  <a:pt x="1147069" y="673122"/>
                </a:lnTo>
                <a:lnTo>
                  <a:pt x="1140447" y="689201"/>
                </a:lnTo>
                <a:lnTo>
                  <a:pt x="1130882" y="706811"/>
                </a:lnTo>
                <a:lnTo>
                  <a:pt x="1125732" y="714468"/>
                </a:lnTo>
                <a:lnTo>
                  <a:pt x="1119846" y="722890"/>
                </a:lnTo>
                <a:lnTo>
                  <a:pt x="1113224" y="729781"/>
                </a:lnTo>
                <a:lnTo>
                  <a:pt x="1105130" y="733609"/>
                </a:lnTo>
                <a:lnTo>
                  <a:pt x="1097037" y="736672"/>
                </a:lnTo>
                <a:lnTo>
                  <a:pt x="1089679" y="737438"/>
                </a:lnTo>
                <a:lnTo>
                  <a:pt x="1076435" y="778784"/>
                </a:lnTo>
                <a:lnTo>
                  <a:pt x="1059512" y="817832"/>
                </a:lnTo>
                <a:lnTo>
                  <a:pt x="1050683" y="836974"/>
                </a:lnTo>
                <a:lnTo>
                  <a:pt x="1041118" y="853819"/>
                </a:lnTo>
                <a:lnTo>
                  <a:pt x="1030817" y="872960"/>
                </a:lnTo>
                <a:lnTo>
                  <a:pt x="1020516" y="889039"/>
                </a:lnTo>
                <a:lnTo>
                  <a:pt x="1007272" y="906649"/>
                </a:lnTo>
                <a:lnTo>
                  <a:pt x="994764" y="923494"/>
                </a:lnTo>
                <a:lnTo>
                  <a:pt x="981520" y="939573"/>
                </a:lnTo>
                <a:lnTo>
                  <a:pt x="977288" y="943977"/>
                </a:lnTo>
                <a:lnTo>
                  <a:pt x="977288" y="960303"/>
                </a:lnTo>
                <a:lnTo>
                  <a:pt x="978761" y="977107"/>
                </a:lnTo>
                <a:lnTo>
                  <a:pt x="980234" y="993147"/>
                </a:lnTo>
                <a:lnTo>
                  <a:pt x="982444" y="1007659"/>
                </a:lnTo>
                <a:lnTo>
                  <a:pt x="986126" y="1022935"/>
                </a:lnTo>
                <a:lnTo>
                  <a:pt x="992018" y="1035920"/>
                </a:lnTo>
                <a:lnTo>
                  <a:pt x="997173" y="1049668"/>
                </a:lnTo>
                <a:lnTo>
                  <a:pt x="1004537" y="1061889"/>
                </a:lnTo>
                <a:lnTo>
                  <a:pt x="1012639" y="1072583"/>
                </a:lnTo>
                <a:lnTo>
                  <a:pt x="1021476" y="1083276"/>
                </a:lnTo>
                <a:lnTo>
                  <a:pt x="1033260" y="1093969"/>
                </a:lnTo>
                <a:lnTo>
                  <a:pt x="1045043" y="1103899"/>
                </a:lnTo>
                <a:lnTo>
                  <a:pt x="1058299" y="1111537"/>
                </a:lnTo>
                <a:lnTo>
                  <a:pt x="1073765" y="1119939"/>
                </a:lnTo>
                <a:lnTo>
                  <a:pt x="1089231" y="1126813"/>
                </a:lnTo>
                <a:lnTo>
                  <a:pt x="1129736" y="1139798"/>
                </a:lnTo>
                <a:lnTo>
                  <a:pt x="1168769" y="1153547"/>
                </a:lnTo>
                <a:lnTo>
                  <a:pt x="1245361" y="1180280"/>
                </a:lnTo>
                <a:lnTo>
                  <a:pt x="1282921" y="1194029"/>
                </a:lnTo>
                <a:lnTo>
                  <a:pt x="1318271" y="1210069"/>
                </a:lnTo>
                <a:lnTo>
                  <a:pt x="1353621" y="1226872"/>
                </a:lnTo>
                <a:lnTo>
                  <a:pt x="1386026" y="1245204"/>
                </a:lnTo>
                <a:lnTo>
                  <a:pt x="1401492" y="1255897"/>
                </a:lnTo>
                <a:lnTo>
                  <a:pt x="1416221" y="1267354"/>
                </a:lnTo>
                <a:lnTo>
                  <a:pt x="1431687" y="1278811"/>
                </a:lnTo>
                <a:lnTo>
                  <a:pt x="1445680" y="1292560"/>
                </a:lnTo>
                <a:lnTo>
                  <a:pt x="1458936" y="1306309"/>
                </a:lnTo>
                <a:lnTo>
                  <a:pt x="1472192" y="1320821"/>
                </a:lnTo>
                <a:lnTo>
                  <a:pt x="1484712" y="1336861"/>
                </a:lnTo>
                <a:lnTo>
                  <a:pt x="1496496" y="1354429"/>
                </a:lnTo>
                <a:lnTo>
                  <a:pt x="1507543" y="1371996"/>
                </a:lnTo>
                <a:lnTo>
                  <a:pt x="1517853" y="1392619"/>
                </a:lnTo>
                <a:lnTo>
                  <a:pt x="1528164" y="1412478"/>
                </a:lnTo>
                <a:lnTo>
                  <a:pt x="1537001" y="1436156"/>
                </a:lnTo>
                <a:lnTo>
                  <a:pt x="1545102" y="1459071"/>
                </a:lnTo>
                <a:lnTo>
                  <a:pt x="1552467" y="1484276"/>
                </a:lnTo>
                <a:lnTo>
                  <a:pt x="1559095" y="1511773"/>
                </a:lnTo>
                <a:lnTo>
                  <a:pt x="1565723" y="1540034"/>
                </a:lnTo>
                <a:lnTo>
                  <a:pt x="1542156" y="1546145"/>
                </a:lnTo>
                <a:lnTo>
                  <a:pt x="1492813" y="1561421"/>
                </a:lnTo>
                <a:lnTo>
                  <a:pt x="1421376" y="1581280"/>
                </a:lnTo>
                <a:lnTo>
                  <a:pt x="1375715" y="1592737"/>
                </a:lnTo>
                <a:lnTo>
                  <a:pt x="1327845" y="1603431"/>
                </a:lnTo>
                <a:lnTo>
                  <a:pt x="1272610" y="1615652"/>
                </a:lnTo>
                <a:lnTo>
                  <a:pt x="1214430" y="1626345"/>
                </a:lnTo>
                <a:lnTo>
                  <a:pt x="1153303" y="1635511"/>
                </a:lnTo>
                <a:lnTo>
                  <a:pt x="1087758" y="1644676"/>
                </a:lnTo>
                <a:lnTo>
                  <a:pt x="1019267" y="1653078"/>
                </a:lnTo>
                <a:lnTo>
                  <a:pt x="947093" y="1658425"/>
                </a:lnTo>
                <a:lnTo>
                  <a:pt x="873447" y="1662244"/>
                </a:lnTo>
                <a:lnTo>
                  <a:pt x="797591" y="1665299"/>
                </a:lnTo>
                <a:lnTo>
                  <a:pt x="726154" y="1663772"/>
                </a:lnTo>
                <a:lnTo>
                  <a:pt x="655453" y="1659952"/>
                </a:lnTo>
                <a:lnTo>
                  <a:pt x="586962" y="1654606"/>
                </a:lnTo>
                <a:lnTo>
                  <a:pt x="517735" y="1647732"/>
                </a:lnTo>
                <a:lnTo>
                  <a:pt x="451453" y="1638566"/>
                </a:lnTo>
                <a:lnTo>
                  <a:pt x="387380" y="1628636"/>
                </a:lnTo>
                <a:lnTo>
                  <a:pt x="326254" y="1617943"/>
                </a:lnTo>
                <a:lnTo>
                  <a:pt x="268810" y="1607250"/>
                </a:lnTo>
                <a:lnTo>
                  <a:pt x="215784" y="1595029"/>
                </a:lnTo>
                <a:lnTo>
                  <a:pt x="166441" y="1584335"/>
                </a:lnTo>
                <a:lnTo>
                  <a:pt x="83957" y="1563712"/>
                </a:lnTo>
                <a:lnTo>
                  <a:pt x="27249" y="1547672"/>
                </a:lnTo>
                <a:lnTo>
                  <a:pt x="0" y="1540034"/>
                </a:lnTo>
                <a:lnTo>
                  <a:pt x="5892" y="1511773"/>
                </a:lnTo>
                <a:lnTo>
                  <a:pt x="13993" y="1485804"/>
                </a:lnTo>
                <a:lnTo>
                  <a:pt x="22094" y="1461362"/>
                </a:lnTo>
                <a:lnTo>
                  <a:pt x="29459" y="1436920"/>
                </a:lnTo>
                <a:lnTo>
                  <a:pt x="39769" y="1415533"/>
                </a:lnTo>
                <a:lnTo>
                  <a:pt x="49343" y="1394910"/>
                </a:lnTo>
                <a:lnTo>
                  <a:pt x="59654" y="1376579"/>
                </a:lnTo>
                <a:lnTo>
                  <a:pt x="71437" y="1357484"/>
                </a:lnTo>
                <a:lnTo>
                  <a:pt x="83221" y="1341444"/>
                </a:lnTo>
                <a:lnTo>
                  <a:pt x="95741" y="1325404"/>
                </a:lnTo>
                <a:lnTo>
                  <a:pt x="108997" y="1310128"/>
                </a:lnTo>
                <a:lnTo>
                  <a:pt x="122253" y="1296379"/>
                </a:lnTo>
                <a:lnTo>
                  <a:pt x="136246" y="1283394"/>
                </a:lnTo>
                <a:lnTo>
                  <a:pt x="150975" y="1271173"/>
                </a:lnTo>
                <a:lnTo>
                  <a:pt x="164968" y="1258952"/>
                </a:lnTo>
                <a:lnTo>
                  <a:pt x="180434" y="1249787"/>
                </a:lnTo>
                <a:lnTo>
                  <a:pt x="212838" y="1229164"/>
                </a:lnTo>
                <a:lnTo>
                  <a:pt x="246716" y="1211596"/>
                </a:lnTo>
                <a:lnTo>
                  <a:pt x="282066" y="1197084"/>
                </a:lnTo>
                <a:lnTo>
                  <a:pt x="318889" y="1181808"/>
                </a:lnTo>
                <a:lnTo>
                  <a:pt x="394009" y="1155074"/>
                </a:lnTo>
                <a:lnTo>
                  <a:pt x="473547" y="1126813"/>
                </a:lnTo>
                <a:lnTo>
                  <a:pt x="492695" y="1118411"/>
                </a:lnTo>
                <a:lnTo>
                  <a:pt x="508897" y="1111537"/>
                </a:lnTo>
                <a:lnTo>
                  <a:pt x="524363" y="1103899"/>
                </a:lnTo>
                <a:lnTo>
                  <a:pt x="537619" y="1095497"/>
                </a:lnTo>
                <a:lnTo>
                  <a:pt x="547930" y="1086331"/>
                </a:lnTo>
                <a:lnTo>
                  <a:pt x="558240" y="1076402"/>
                </a:lnTo>
                <a:lnTo>
                  <a:pt x="565605" y="1067236"/>
                </a:lnTo>
                <a:lnTo>
                  <a:pt x="572233" y="1056543"/>
                </a:lnTo>
                <a:lnTo>
                  <a:pt x="578861" y="1044322"/>
                </a:lnTo>
                <a:lnTo>
                  <a:pt x="582543" y="1032101"/>
                </a:lnTo>
                <a:lnTo>
                  <a:pt x="585489" y="1018352"/>
                </a:lnTo>
                <a:lnTo>
                  <a:pt x="586962" y="1003840"/>
                </a:lnTo>
                <a:lnTo>
                  <a:pt x="588435" y="987800"/>
                </a:lnTo>
                <a:lnTo>
                  <a:pt x="588435" y="970232"/>
                </a:lnTo>
                <a:lnTo>
                  <a:pt x="585548" y="944281"/>
                </a:lnTo>
                <a:lnTo>
                  <a:pt x="569488" y="928854"/>
                </a:lnTo>
                <a:lnTo>
                  <a:pt x="551094" y="909712"/>
                </a:lnTo>
                <a:lnTo>
                  <a:pt x="535642" y="888273"/>
                </a:lnTo>
                <a:lnTo>
                  <a:pt x="520191" y="865304"/>
                </a:lnTo>
                <a:lnTo>
                  <a:pt x="505476" y="842334"/>
                </a:lnTo>
                <a:lnTo>
                  <a:pt x="493703" y="817832"/>
                </a:lnTo>
                <a:lnTo>
                  <a:pt x="481931" y="791800"/>
                </a:lnTo>
                <a:lnTo>
                  <a:pt x="473102" y="765002"/>
                </a:lnTo>
                <a:lnTo>
                  <a:pt x="464272" y="737438"/>
                </a:lnTo>
                <a:lnTo>
                  <a:pt x="459858" y="737438"/>
                </a:lnTo>
                <a:lnTo>
                  <a:pt x="451029" y="736672"/>
                </a:lnTo>
                <a:lnTo>
                  <a:pt x="442199" y="733609"/>
                </a:lnTo>
                <a:lnTo>
                  <a:pt x="435577" y="731312"/>
                </a:lnTo>
                <a:lnTo>
                  <a:pt x="430427" y="725953"/>
                </a:lnTo>
                <a:lnTo>
                  <a:pt x="425276" y="720593"/>
                </a:lnTo>
                <a:lnTo>
                  <a:pt x="419390" y="714468"/>
                </a:lnTo>
                <a:lnTo>
                  <a:pt x="410561" y="699920"/>
                </a:lnTo>
                <a:lnTo>
                  <a:pt x="401732" y="682310"/>
                </a:lnTo>
                <a:lnTo>
                  <a:pt x="393638" y="663168"/>
                </a:lnTo>
                <a:lnTo>
                  <a:pt x="386281" y="643261"/>
                </a:lnTo>
                <a:lnTo>
                  <a:pt x="379659" y="622588"/>
                </a:lnTo>
                <a:lnTo>
                  <a:pt x="374508" y="602681"/>
                </a:lnTo>
                <a:lnTo>
                  <a:pt x="370094" y="575117"/>
                </a:lnTo>
                <a:lnTo>
                  <a:pt x="367886" y="562867"/>
                </a:lnTo>
                <a:lnTo>
                  <a:pt x="367886" y="552147"/>
                </a:lnTo>
                <a:lnTo>
                  <a:pt x="369358" y="536068"/>
                </a:lnTo>
                <a:lnTo>
                  <a:pt x="371565" y="529177"/>
                </a:lnTo>
                <a:lnTo>
                  <a:pt x="374508" y="521521"/>
                </a:lnTo>
                <a:lnTo>
                  <a:pt x="383337" y="509270"/>
                </a:lnTo>
                <a:lnTo>
                  <a:pt x="393638" y="499316"/>
                </a:lnTo>
                <a:lnTo>
                  <a:pt x="401732" y="495488"/>
                </a:lnTo>
                <a:lnTo>
                  <a:pt x="409351" y="493789"/>
                </a:lnTo>
                <a:lnTo>
                  <a:pt x="409089" y="493008"/>
                </a:lnTo>
                <a:lnTo>
                  <a:pt x="395845" y="436358"/>
                </a:lnTo>
                <a:lnTo>
                  <a:pt x="389223" y="406502"/>
                </a:lnTo>
                <a:lnTo>
                  <a:pt x="382601" y="373584"/>
                </a:lnTo>
                <a:lnTo>
                  <a:pt x="378922" y="348321"/>
                </a:lnTo>
                <a:lnTo>
                  <a:pt x="375979" y="325355"/>
                </a:lnTo>
                <a:lnTo>
                  <a:pt x="375243" y="303154"/>
                </a:lnTo>
                <a:lnTo>
                  <a:pt x="375243" y="281719"/>
                </a:lnTo>
                <a:lnTo>
                  <a:pt x="375979" y="262580"/>
                </a:lnTo>
                <a:lnTo>
                  <a:pt x="378922" y="244973"/>
                </a:lnTo>
                <a:lnTo>
                  <a:pt x="381129" y="228897"/>
                </a:lnTo>
                <a:lnTo>
                  <a:pt x="387016" y="212820"/>
                </a:lnTo>
                <a:lnTo>
                  <a:pt x="392166" y="199041"/>
                </a:lnTo>
                <a:lnTo>
                  <a:pt x="397316" y="186026"/>
                </a:lnTo>
                <a:lnTo>
                  <a:pt x="403938" y="174543"/>
                </a:lnTo>
                <a:lnTo>
                  <a:pt x="409825" y="163826"/>
                </a:lnTo>
                <a:lnTo>
                  <a:pt x="417918" y="153108"/>
                </a:lnTo>
                <a:lnTo>
                  <a:pt x="426012" y="145453"/>
                </a:lnTo>
                <a:lnTo>
                  <a:pt x="434841" y="137032"/>
                </a:lnTo>
                <a:lnTo>
                  <a:pt x="442934" y="130142"/>
                </a:lnTo>
                <a:lnTo>
                  <a:pt x="460593" y="117893"/>
                </a:lnTo>
                <a:lnTo>
                  <a:pt x="477516" y="108707"/>
                </a:lnTo>
                <a:lnTo>
                  <a:pt x="494438" y="101817"/>
                </a:lnTo>
                <a:lnTo>
                  <a:pt x="509890" y="96458"/>
                </a:lnTo>
                <a:lnTo>
                  <a:pt x="534906" y="91099"/>
                </a:lnTo>
                <a:lnTo>
                  <a:pt x="542999" y="88037"/>
                </a:lnTo>
                <a:lnTo>
                  <a:pt x="546678" y="87272"/>
                </a:lnTo>
                <a:lnTo>
                  <a:pt x="567280" y="70430"/>
                </a:lnTo>
                <a:lnTo>
                  <a:pt x="588617" y="55884"/>
                </a:lnTo>
                <a:lnTo>
                  <a:pt x="610690" y="42105"/>
                </a:lnTo>
                <a:lnTo>
                  <a:pt x="633499" y="31387"/>
                </a:lnTo>
                <a:lnTo>
                  <a:pt x="658515" y="22201"/>
                </a:lnTo>
                <a:lnTo>
                  <a:pt x="683532" y="13780"/>
                </a:lnTo>
                <a:lnTo>
                  <a:pt x="709284" y="6890"/>
                </a:lnTo>
                <a:lnTo>
                  <a:pt x="734300" y="30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3D3F41"/>
              </a:solidFill>
            </a:endParaRPr>
          </a:p>
        </p:txBody>
      </p:sp>
      <p:sp>
        <p:nvSpPr>
          <p:cNvPr id="34" name="MH_Other_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523629" y="2003426"/>
            <a:ext cx="1458913" cy="1524000"/>
          </a:xfrm>
          <a:custGeom>
            <a:avLst/>
            <a:gdLst>
              <a:gd name="connsiteX0" fmla="*/ 614715 w 1564252"/>
              <a:gd name="connsiteY0" fmla="*/ 936068 h 1633186"/>
              <a:gd name="connsiteX1" fmla="*/ 617758 w 1564252"/>
              <a:gd name="connsiteY1" fmla="*/ 947381 h 1633186"/>
              <a:gd name="connsiteX2" fmla="*/ 617758 w 1564252"/>
              <a:gd name="connsiteY2" fmla="*/ 963454 h 1633186"/>
              <a:gd name="connsiteX3" fmla="*/ 616287 w 1564252"/>
              <a:gd name="connsiteY3" fmla="*/ 979528 h 1633186"/>
              <a:gd name="connsiteX4" fmla="*/ 614817 w 1564252"/>
              <a:gd name="connsiteY4" fmla="*/ 994836 h 1633186"/>
              <a:gd name="connsiteX5" fmla="*/ 611139 w 1564252"/>
              <a:gd name="connsiteY5" fmla="*/ 1009379 h 1633186"/>
              <a:gd name="connsiteX6" fmla="*/ 607462 w 1564252"/>
              <a:gd name="connsiteY6" fmla="*/ 1021625 h 1633186"/>
              <a:gd name="connsiteX7" fmla="*/ 601579 w 1564252"/>
              <a:gd name="connsiteY7" fmla="*/ 1033872 h 1633186"/>
              <a:gd name="connsiteX8" fmla="*/ 595695 w 1564252"/>
              <a:gd name="connsiteY8" fmla="*/ 1046119 h 1633186"/>
              <a:gd name="connsiteX9" fmla="*/ 587606 w 1564252"/>
              <a:gd name="connsiteY9" fmla="*/ 1056834 h 1633186"/>
              <a:gd name="connsiteX10" fmla="*/ 579516 w 1564252"/>
              <a:gd name="connsiteY10" fmla="*/ 1066019 h 1633186"/>
              <a:gd name="connsiteX11" fmla="*/ 569220 w 1564252"/>
              <a:gd name="connsiteY11" fmla="*/ 1075969 h 1633186"/>
              <a:gd name="connsiteX12" fmla="*/ 558924 w 1564252"/>
              <a:gd name="connsiteY12" fmla="*/ 1085154 h 1633186"/>
              <a:gd name="connsiteX13" fmla="*/ 545686 w 1564252"/>
              <a:gd name="connsiteY13" fmla="*/ 1093574 h 1633186"/>
              <a:gd name="connsiteX14" fmla="*/ 533184 w 1564252"/>
              <a:gd name="connsiteY14" fmla="*/ 1101228 h 1633186"/>
              <a:gd name="connsiteX15" fmla="*/ 517740 w 1564252"/>
              <a:gd name="connsiteY15" fmla="*/ 1109647 h 1633186"/>
              <a:gd name="connsiteX16" fmla="*/ 483911 w 1564252"/>
              <a:gd name="connsiteY16" fmla="*/ 1123425 h 1633186"/>
              <a:gd name="connsiteX17" fmla="*/ 406691 w 1564252"/>
              <a:gd name="connsiteY17" fmla="*/ 1150214 h 1633186"/>
              <a:gd name="connsiteX18" fmla="*/ 405955 w 1564252"/>
              <a:gd name="connsiteY18" fmla="*/ 1151745 h 1633186"/>
              <a:gd name="connsiteX19" fmla="*/ 421399 w 1564252"/>
              <a:gd name="connsiteY19" fmla="*/ 1163991 h 1633186"/>
              <a:gd name="connsiteX20" fmla="*/ 438314 w 1564252"/>
              <a:gd name="connsiteY20" fmla="*/ 1176238 h 1633186"/>
              <a:gd name="connsiteX21" fmla="*/ 455964 w 1564252"/>
              <a:gd name="connsiteY21" fmla="*/ 1187719 h 1633186"/>
              <a:gd name="connsiteX22" fmla="*/ 474350 w 1564252"/>
              <a:gd name="connsiteY22" fmla="*/ 1199200 h 1633186"/>
              <a:gd name="connsiteX23" fmla="*/ 494207 w 1564252"/>
              <a:gd name="connsiteY23" fmla="*/ 1209916 h 1633186"/>
              <a:gd name="connsiteX24" fmla="*/ 513328 w 1564252"/>
              <a:gd name="connsiteY24" fmla="*/ 1219101 h 1633186"/>
              <a:gd name="connsiteX25" fmla="*/ 533184 w 1564252"/>
              <a:gd name="connsiteY25" fmla="*/ 1227520 h 1633186"/>
              <a:gd name="connsiteX26" fmla="*/ 555247 w 1564252"/>
              <a:gd name="connsiteY26" fmla="*/ 1236705 h 1633186"/>
              <a:gd name="connsiteX27" fmla="*/ 597902 w 1564252"/>
              <a:gd name="connsiteY27" fmla="*/ 1250482 h 1633186"/>
              <a:gd name="connsiteX28" fmla="*/ 642027 w 1564252"/>
              <a:gd name="connsiteY28" fmla="*/ 1262729 h 1633186"/>
              <a:gd name="connsiteX29" fmla="*/ 687624 w 1564252"/>
              <a:gd name="connsiteY29" fmla="*/ 1271914 h 1633186"/>
              <a:gd name="connsiteX30" fmla="*/ 734691 w 1564252"/>
              <a:gd name="connsiteY30" fmla="*/ 1277272 h 1633186"/>
              <a:gd name="connsiteX31" fmla="*/ 781023 w 1564252"/>
              <a:gd name="connsiteY31" fmla="*/ 1280333 h 1633186"/>
              <a:gd name="connsiteX32" fmla="*/ 826619 w 1564252"/>
              <a:gd name="connsiteY32" fmla="*/ 1280333 h 1633186"/>
              <a:gd name="connsiteX33" fmla="*/ 872216 w 1564252"/>
              <a:gd name="connsiteY33" fmla="*/ 1277272 h 1633186"/>
              <a:gd name="connsiteX34" fmla="*/ 895750 w 1564252"/>
              <a:gd name="connsiteY34" fmla="*/ 1274975 h 1633186"/>
              <a:gd name="connsiteX35" fmla="*/ 917812 w 1564252"/>
              <a:gd name="connsiteY35" fmla="*/ 1270383 h 1633186"/>
              <a:gd name="connsiteX36" fmla="*/ 938404 w 1564252"/>
              <a:gd name="connsiteY36" fmla="*/ 1266556 h 1633186"/>
              <a:gd name="connsiteX37" fmla="*/ 960467 w 1564252"/>
              <a:gd name="connsiteY37" fmla="*/ 1261198 h 1633186"/>
              <a:gd name="connsiteX38" fmla="*/ 981794 w 1564252"/>
              <a:gd name="connsiteY38" fmla="*/ 1255840 h 1633186"/>
              <a:gd name="connsiteX39" fmla="*/ 1000916 w 1564252"/>
              <a:gd name="connsiteY39" fmla="*/ 1248952 h 1633186"/>
              <a:gd name="connsiteX40" fmla="*/ 1021507 w 1564252"/>
              <a:gd name="connsiteY40" fmla="*/ 1240532 h 1633186"/>
              <a:gd name="connsiteX41" fmla="*/ 1039893 w 1564252"/>
              <a:gd name="connsiteY41" fmla="*/ 1232878 h 1633186"/>
              <a:gd name="connsiteX42" fmla="*/ 1058279 w 1564252"/>
              <a:gd name="connsiteY42" fmla="*/ 1222928 h 1633186"/>
              <a:gd name="connsiteX43" fmla="*/ 1076664 w 1564252"/>
              <a:gd name="connsiteY43" fmla="*/ 1212212 h 1633186"/>
              <a:gd name="connsiteX44" fmla="*/ 1095786 w 1564252"/>
              <a:gd name="connsiteY44" fmla="*/ 1197669 h 1633186"/>
              <a:gd name="connsiteX45" fmla="*/ 1115642 w 1564252"/>
              <a:gd name="connsiteY45" fmla="*/ 1182361 h 1633186"/>
              <a:gd name="connsiteX46" fmla="*/ 1154620 w 1564252"/>
              <a:gd name="connsiteY46" fmla="*/ 1150214 h 1633186"/>
              <a:gd name="connsiteX47" fmla="*/ 1116377 w 1564252"/>
              <a:gd name="connsiteY47" fmla="*/ 1136437 h 1633186"/>
              <a:gd name="connsiteX48" fmla="*/ 1077400 w 1564252"/>
              <a:gd name="connsiteY48" fmla="*/ 1123425 h 1633186"/>
              <a:gd name="connsiteX49" fmla="*/ 1063427 w 1564252"/>
              <a:gd name="connsiteY49" fmla="*/ 1118067 h 1633186"/>
              <a:gd name="connsiteX50" fmla="*/ 1050189 w 1564252"/>
              <a:gd name="connsiteY50" fmla="*/ 1111178 h 1633186"/>
              <a:gd name="connsiteX51" fmla="*/ 1037687 w 1564252"/>
              <a:gd name="connsiteY51" fmla="*/ 1104289 h 1633186"/>
              <a:gd name="connsiteX52" fmla="*/ 1025920 w 1564252"/>
              <a:gd name="connsiteY52" fmla="*/ 1095870 h 1633186"/>
              <a:gd name="connsiteX53" fmla="*/ 1015624 w 1564252"/>
              <a:gd name="connsiteY53" fmla="*/ 1088216 h 1633186"/>
              <a:gd name="connsiteX54" fmla="*/ 1004593 w 1564252"/>
              <a:gd name="connsiteY54" fmla="*/ 1078266 h 1633186"/>
              <a:gd name="connsiteX55" fmla="*/ 995768 w 1564252"/>
              <a:gd name="connsiteY55" fmla="*/ 1069081 h 1633186"/>
              <a:gd name="connsiteX56" fmla="*/ 986942 w 1564252"/>
              <a:gd name="connsiteY56" fmla="*/ 1058365 h 1633186"/>
              <a:gd name="connsiteX57" fmla="*/ 978853 w 1564252"/>
              <a:gd name="connsiteY57" fmla="*/ 1047649 h 1633186"/>
              <a:gd name="connsiteX58" fmla="*/ 972234 w 1564252"/>
              <a:gd name="connsiteY58" fmla="*/ 1035403 h 1633186"/>
              <a:gd name="connsiteX59" fmla="*/ 965615 w 1564252"/>
              <a:gd name="connsiteY59" fmla="*/ 1023156 h 1633186"/>
              <a:gd name="connsiteX60" fmla="*/ 960467 w 1564252"/>
              <a:gd name="connsiteY60" fmla="*/ 1009379 h 1633186"/>
              <a:gd name="connsiteX61" fmla="*/ 956790 w 1564252"/>
              <a:gd name="connsiteY61" fmla="*/ 995602 h 1633186"/>
              <a:gd name="connsiteX62" fmla="*/ 953113 w 1564252"/>
              <a:gd name="connsiteY62" fmla="*/ 982590 h 1633186"/>
              <a:gd name="connsiteX63" fmla="*/ 948700 w 1564252"/>
              <a:gd name="connsiteY63" fmla="*/ 966516 h 1633186"/>
              <a:gd name="connsiteX64" fmla="*/ 947965 w 1564252"/>
              <a:gd name="connsiteY64" fmla="*/ 951208 h 1633186"/>
              <a:gd name="connsiteX65" fmla="*/ 945327 w 1564252"/>
              <a:gd name="connsiteY65" fmla="*/ 940685 h 1633186"/>
              <a:gd name="connsiteX66" fmla="*/ 935167 w 1564252"/>
              <a:gd name="connsiteY66" fmla="*/ 948040 h 1633186"/>
              <a:gd name="connsiteX67" fmla="*/ 918245 w 1564252"/>
              <a:gd name="connsiteY67" fmla="*/ 958760 h 1633186"/>
              <a:gd name="connsiteX68" fmla="*/ 899850 w 1564252"/>
              <a:gd name="connsiteY68" fmla="*/ 967948 h 1633186"/>
              <a:gd name="connsiteX69" fmla="*/ 875570 w 1564252"/>
              <a:gd name="connsiteY69" fmla="*/ 979433 h 1633186"/>
              <a:gd name="connsiteX70" fmla="*/ 862326 w 1564252"/>
              <a:gd name="connsiteY70" fmla="*/ 984792 h 1633186"/>
              <a:gd name="connsiteX71" fmla="*/ 849082 w 1564252"/>
              <a:gd name="connsiteY71" fmla="*/ 987089 h 1633186"/>
              <a:gd name="connsiteX72" fmla="*/ 835102 w 1564252"/>
              <a:gd name="connsiteY72" fmla="*/ 990152 h 1633186"/>
              <a:gd name="connsiteX73" fmla="*/ 820387 w 1564252"/>
              <a:gd name="connsiteY73" fmla="*/ 992449 h 1633186"/>
              <a:gd name="connsiteX74" fmla="*/ 806407 w 1564252"/>
              <a:gd name="connsiteY74" fmla="*/ 993980 h 1633186"/>
              <a:gd name="connsiteX75" fmla="*/ 790956 w 1564252"/>
              <a:gd name="connsiteY75" fmla="*/ 993980 h 1633186"/>
              <a:gd name="connsiteX76" fmla="*/ 774033 w 1564252"/>
              <a:gd name="connsiteY76" fmla="*/ 993980 h 1633186"/>
              <a:gd name="connsiteX77" fmla="*/ 755639 w 1564252"/>
              <a:gd name="connsiteY77" fmla="*/ 990918 h 1633186"/>
              <a:gd name="connsiteX78" fmla="*/ 728415 w 1564252"/>
              <a:gd name="connsiteY78" fmla="*/ 987089 h 1633186"/>
              <a:gd name="connsiteX79" fmla="*/ 702663 w 1564252"/>
              <a:gd name="connsiteY79" fmla="*/ 980198 h 1633186"/>
              <a:gd name="connsiteX80" fmla="*/ 677647 w 1564252"/>
              <a:gd name="connsiteY80" fmla="*/ 971010 h 1633186"/>
              <a:gd name="connsiteX81" fmla="*/ 652630 w 1564252"/>
              <a:gd name="connsiteY81" fmla="*/ 960291 h 1633186"/>
              <a:gd name="connsiteX82" fmla="*/ 630557 w 1564252"/>
              <a:gd name="connsiteY82" fmla="*/ 946509 h 1633186"/>
              <a:gd name="connsiteX83" fmla="*/ 601637 w 1564252"/>
              <a:gd name="connsiteY83" fmla="*/ 211172 h 1633186"/>
              <a:gd name="connsiteX84" fmla="*/ 583954 w 1564252"/>
              <a:gd name="connsiteY84" fmla="*/ 229535 h 1633186"/>
              <a:gd name="connsiteX85" fmla="*/ 567009 w 1564252"/>
              <a:gd name="connsiteY85" fmla="*/ 251723 h 1633186"/>
              <a:gd name="connsiteX86" fmla="*/ 552274 w 1564252"/>
              <a:gd name="connsiteY86" fmla="*/ 273146 h 1633186"/>
              <a:gd name="connsiteX87" fmla="*/ 539749 w 1564252"/>
              <a:gd name="connsiteY87" fmla="*/ 294570 h 1633186"/>
              <a:gd name="connsiteX88" fmla="*/ 527961 w 1564252"/>
              <a:gd name="connsiteY88" fmla="*/ 319053 h 1633186"/>
              <a:gd name="connsiteX89" fmla="*/ 518384 w 1564252"/>
              <a:gd name="connsiteY89" fmla="*/ 342007 h 1633186"/>
              <a:gd name="connsiteX90" fmla="*/ 511016 w 1564252"/>
              <a:gd name="connsiteY90" fmla="*/ 368021 h 1633186"/>
              <a:gd name="connsiteX91" fmla="*/ 504385 w 1564252"/>
              <a:gd name="connsiteY91" fmla="*/ 391739 h 1633186"/>
              <a:gd name="connsiteX92" fmla="*/ 499228 w 1564252"/>
              <a:gd name="connsiteY92" fmla="*/ 417753 h 1633186"/>
              <a:gd name="connsiteX93" fmla="*/ 494808 w 1564252"/>
              <a:gd name="connsiteY93" fmla="*/ 443767 h 1633186"/>
              <a:gd name="connsiteX94" fmla="*/ 494071 w 1564252"/>
              <a:gd name="connsiteY94" fmla="*/ 470546 h 1633186"/>
              <a:gd name="connsiteX95" fmla="*/ 492597 w 1564252"/>
              <a:gd name="connsiteY95" fmla="*/ 497325 h 1633186"/>
              <a:gd name="connsiteX96" fmla="*/ 491124 w 1564252"/>
              <a:gd name="connsiteY96" fmla="*/ 523339 h 1633186"/>
              <a:gd name="connsiteX97" fmla="*/ 492597 w 1564252"/>
              <a:gd name="connsiteY97" fmla="*/ 550118 h 1633186"/>
              <a:gd name="connsiteX98" fmla="*/ 496281 w 1564252"/>
              <a:gd name="connsiteY98" fmla="*/ 602911 h 1633186"/>
              <a:gd name="connsiteX99" fmla="*/ 499228 w 1564252"/>
              <a:gd name="connsiteY99" fmla="*/ 625864 h 1633186"/>
              <a:gd name="connsiteX100" fmla="*/ 504385 w 1564252"/>
              <a:gd name="connsiteY100" fmla="*/ 650348 h 1633186"/>
              <a:gd name="connsiteX101" fmla="*/ 511753 w 1564252"/>
              <a:gd name="connsiteY101" fmla="*/ 676362 h 1633186"/>
              <a:gd name="connsiteX102" fmla="*/ 521331 w 1564252"/>
              <a:gd name="connsiteY102" fmla="*/ 703141 h 1633186"/>
              <a:gd name="connsiteX103" fmla="*/ 540486 w 1564252"/>
              <a:gd name="connsiteY103" fmla="*/ 757464 h 1633186"/>
              <a:gd name="connsiteX104" fmla="*/ 562589 w 1564252"/>
              <a:gd name="connsiteY104" fmla="*/ 811022 h 1633186"/>
              <a:gd name="connsiteX105" fmla="*/ 583954 w 1564252"/>
              <a:gd name="connsiteY105" fmla="*/ 863815 h 1633186"/>
              <a:gd name="connsiteX106" fmla="*/ 586624 w 1564252"/>
              <a:gd name="connsiteY106" fmla="*/ 872686 h 1633186"/>
              <a:gd name="connsiteX107" fmla="*/ 589354 w 1564252"/>
              <a:gd name="connsiteY107" fmla="*/ 876068 h 1633186"/>
              <a:gd name="connsiteX108" fmla="*/ 607748 w 1564252"/>
              <a:gd name="connsiteY108" fmla="*/ 892147 h 1633186"/>
              <a:gd name="connsiteX109" fmla="*/ 625407 w 1564252"/>
              <a:gd name="connsiteY109" fmla="*/ 908992 h 1633186"/>
              <a:gd name="connsiteX110" fmla="*/ 645273 w 1564252"/>
              <a:gd name="connsiteY110" fmla="*/ 922008 h 1633186"/>
              <a:gd name="connsiteX111" fmla="*/ 665874 w 1564252"/>
              <a:gd name="connsiteY111" fmla="*/ 932727 h 1633186"/>
              <a:gd name="connsiteX112" fmla="*/ 687947 w 1564252"/>
              <a:gd name="connsiteY112" fmla="*/ 944212 h 1633186"/>
              <a:gd name="connsiteX113" fmla="*/ 710021 w 1564252"/>
              <a:gd name="connsiteY113" fmla="*/ 951869 h 1633186"/>
              <a:gd name="connsiteX114" fmla="*/ 735037 w 1564252"/>
              <a:gd name="connsiteY114" fmla="*/ 958760 h 1633186"/>
              <a:gd name="connsiteX115" fmla="*/ 759317 w 1564252"/>
              <a:gd name="connsiteY115" fmla="*/ 962588 h 1633186"/>
              <a:gd name="connsiteX116" fmla="*/ 775504 w 1564252"/>
              <a:gd name="connsiteY116" fmla="*/ 964119 h 1633186"/>
              <a:gd name="connsiteX117" fmla="*/ 790956 w 1564252"/>
              <a:gd name="connsiteY117" fmla="*/ 964119 h 1633186"/>
              <a:gd name="connsiteX118" fmla="*/ 818179 w 1564252"/>
              <a:gd name="connsiteY118" fmla="*/ 962588 h 1633186"/>
              <a:gd name="connsiteX119" fmla="*/ 842460 w 1564252"/>
              <a:gd name="connsiteY119" fmla="*/ 958760 h 1633186"/>
              <a:gd name="connsiteX120" fmla="*/ 866005 w 1564252"/>
              <a:gd name="connsiteY120" fmla="*/ 951869 h 1633186"/>
              <a:gd name="connsiteX121" fmla="*/ 888078 w 1564252"/>
              <a:gd name="connsiteY121" fmla="*/ 942681 h 1633186"/>
              <a:gd name="connsiteX122" fmla="*/ 909415 w 1564252"/>
              <a:gd name="connsiteY122" fmla="*/ 930430 h 1633186"/>
              <a:gd name="connsiteX123" fmla="*/ 930017 w 1564252"/>
              <a:gd name="connsiteY123" fmla="*/ 916648 h 1633186"/>
              <a:gd name="connsiteX124" fmla="*/ 948411 w 1564252"/>
              <a:gd name="connsiteY124" fmla="*/ 900569 h 1633186"/>
              <a:gd name="connsiteX125" fmla="*/ 966070 w 1564252"/>
              <a:gd name="connsiteY125" fmla="*/ 881428 h 1633186"/>
              <a:gd name="connsiteX126" fmla="*/ 981534 w 1564252"/>
              <a:gd name="connsiteY126" fmla="*/ 863872 h 1633186"/>
              <a:gd name="connsiteX127" fmla="*/ 989905 w 1564252"/>
              <a:gd name="connsiteY127" fmla="*/ 835506 h 1633186"/>
              <a:gd name="connsiteX128" fmla="*/ 1009797 w 1564252"/>
              <a:gd name="connsiteY128" fmla="*/ 775062 h 1633186"/>
              <a:gd name="connsiteX129" fmla="*/ 1020111 w 1564252"/>
              <a:gd name="connsiteY129" fmla="*/ 742162 h 1633186"/>
              <a:gd name="connsiteX130" fmla="*/ 1028952 w 1564252"/>
              <a:gd name="connsiteY130" fmla="*/ 706967 h 1633186"/>
              <a:gd name="connsiteX131" fmla="*/ 1037057 w 1564252"/>
              <a:gd name="connsiteY131" fmla="*/ 673302 h 1633186"/>
              <a:gd name="connsiteX132" fmla="*/ 1043687 w 1564252"/>
              <a:gd name="connsiteY132" fmla="*/ 639637 h 1633186"/>
              <a:gd name="connsiteX133" fmla="*/ 1047371 w 1564252"/>
              <a:gd name="connsiteY133" fmla="*/ 608267 h 1633186"/>
              <a:gd name="connsiteX134" fmla="*/ 1047371 w 1564252"/>
              <a:gd name="connsiteY134" fmla="*/ 593730 h 1633186"/>
              <a:gd name="connsiteX135" fmla="*/ 1047371 w 1564252"/>
              <a:gd name="connsiteY135" fmla="*/ 578427 h 1633186"/>
              <a:gd name="connsiteX136" fmla="*/ 1045898 w 1564252"/>
              <a:gd name="connsiteY136" fmla="*/ 566185 h 1633186"/>
              <a:gd name="connsiteX137" fmla="*/ 1044424 w 1564252"/>
              <a:gd name="connsiteY137" fmla="*/ 554709 h 1633186"/>
              <a:gd name="connsiteX138" fmla="*/ 1042214 w 1564252"/>
              <a:gd name="connsiteY138" fmla="*/ 542467 h 1633186"/>
              <a:gd name="connsiteX139" fmla="*/ 1038530 w 1564252"/>
              <a:gd name="connsiteY139" fmla="*/ 532520 h 1633186"/>
              <a:gd name="connsiteX140" fmla="*/ 1033373 w 1564252"/>
              <a:gd name="connsiteY140" fmla="*/ 524869 h 1633186"/>
              <a:gd name="connsiteX141" fmla="*/ 1025269 w 1564252"/>
              <a:gd name="connsiteY141" fmla="*/ 517983 h 1633186"/>
              <a:gd name="connsiteX142" fmla="*/ 1017164 w 1564252"/>
              <a:gd name="connsiteY142" fmla="*/ 511097 h 1633186"/>
              <a:gd name="connsiteX143" fmla="*/ 1008323 w 1564252"/>
              <a:gd name="connsiteY143" fmla="*/ 507272 h 1633186"/>
              <a:gd name="connsiteX144" fmla="*/ 977380 w 1564252"/>
              <a:gd name="connsiteY144" fmla="*/ 497325 h 1633186"/>
              <a:gd name="connsiteX145" fmla="*/ 945699 w 1564252"/>
              <a:gd name="connsiteY145" fmla="*/ 485083 h 1633186"/>
              <a:gd name="connsiteX146" fmla="*/ 914756 w 1564252"/>
              <a:gd name="connsiteY146" fmla="*/ 472841 h 1633186"/>
              <a:gd name="connsiteX147" fmla="*/ 884549 w 1564252"/>
              <a:gd name="connsiteY147" fmla="*/ 461365 h 1633186"/>
              <a:gd name="connsiteX148" fmla="*/ 855816 w 1564252"/>
              <a:gd name="connsiteY148" fmla="*/ 446062 h 1633186"/>
              <a:gd name="connsiteX149" fmla="*/ 828556 w 1564252"/>
              <a:gd name="connsiteY149" fmla="*/ 431525 h 1633186"/>
              <a:gd name="connsiteX150" fmla="*/ 801296 w 1564252"/>
              <a:gd name="connsiteY150" fmla="*/ 414693 h 1633186"/>
              <a:gd name="connsiteX151" fmla="*/ 775510 w 1564252"/>
              <a:gd name="connsiteY151" fmla="*/ 397095 h 1633186"/>
              <a:gd name="connsiteX152" fmla="*/ 748987 w 1564252"/>
              <a:gd name="connsiteY152" fmla="*/ 378732 h 1633186"/>
              <a:gd name="connsiteX153" fmla="*/ 724674 w 1564252"/>
              <a:gd name="connsiteY153" fmla="*/ 359604 h 1633186"/>
              <a:gd name="connsiteX154" fmla="*/ 702571 w 1564252"/>
              <a:gd name="connsiteY154" fmla="*/ 338181 h 1633186"/>
              <a:gd name="connsiteX155" fmla="*/ 679732 w 1564252"/>
              <a:gd name="connsiteY155" fmla="*/ 315228 h 1633186"/>
              <a:gd name="connsiteX156" fmla="*/ 657630 w 1564252"/>
              <a:gd name="connsiteY156" fmla="*/ 292274 h 1633186"/>
              <a:gd name="connsiteX157" fmla="*/ 638474 w 1564252"/>
              <a:gd name="connsiteY157" fmla="*/ 266260 h 1633186"/>
              <a:gd name="connsiteX158" fmla="*/ 620055 w 1564252"/>
              <a:gd name="connsiteY158" fmla="*/ 239481 h 1633186"/>
              <a:gd name="connsiteX159" fmla="*/ 713623 w 1564252"/>
              <a:gd name="connsiteY159" fmla="*/ 0 h 1633186"/>
              <a:gd name="connsiteX160" fmla="*/ 745303 w 1564252"/>
              <a:gd name="connsiteY160" fmla="*/ 0 h 1633186"/>
              <a:gd name="connsiteX161" fmla="*/ 776247 w 1564252"/>
              <a:gd name="connsiteY161" fmla="*/ 1530 h 1633186"/>
              <a:gd name="connsiteX162" fmla="*/ 808664 w 1564252"/>
              <a:gd name="connsiteY162" fmla="*/ 5356 h 1633186"/>
              <a:gd name="connsiteX163" fmla="*/ 840344 w 1564252"/>
              <a:gd name="connsiteY163" fmla="*/ 10712 h 1633186"/>
              <a:gd name="connsiteX164" fmla="*/ 872761 w 1564252"/>
              <a:gd name="connsiteY164" fmla="*/ 17598 h 1633186"/>
              <a:gd name="connsiteX165" fmla="*/ 904441 w 1564252"/>
              <a:gd name="connsiteY165" fmla="*/ 26779 h 1633186"/>
              <a:gd name="connsiteX166" fmla="*/ 933911 w 1564252"/>
              <a:gd name="connsiteY166" fmla="*/ 36726 h 1633186"/>
              <a:gd name="connsiteX167" fmla="*/ 964118 w 1564252"/>
              <a:gd name="connsiteY167" fmla="*/ 48202 h 1633186"/>
              <a:gd name="connsiteX168" fmla="*/ 994325 w 1564252"/>
              <a:gd name="connsiteY168" fmla="*/ 61974 h 1633186"/>
              <a:gd name="connsiteX169" fmla="*/ 1021585 w 1564252"/>
              <a:gd name="connsiteY169" fmla="*/ 77277 h 1633186"/>
              <a:gd name="connsiteX170" fmla="*/ 1047371 w 1564252"/>
              <a:gd name="connsiteY170" fmla="*/ 93344 h 1633186"/>
              <a:gd name="connsiteX171" fmla="*/ 1072421 w 1564252"/>
              <a:gd name="connsiteY171" fmla="*/ 110942 h 1633186"/>
              <a:gd name="connsiteX172" fmla="*/ 1095260 w 1564252"/>
              <a:gd name="connsiteY172" fmla="*/ 130070 h 1633186"/>
              <a:gd name="connsiteX173" fmla="*/ 1107048 w 1564252"/>
              <a:gd name="connsiteY173" fmla="*/ 140781 h 1633186"/>
              <a:gd name="connsiteX174" fmla="*/ 1117363 w 1564252"/>
              <a:gd name="connsiteY174" fmla="*/ 153023 h 1633186"/>
              <a:gd name="connsiteX175" fmla="*/ 1137255 w 1564252"/>
              <a:gd name="connsiteY175" fmla="*/ 175977 h 1633186"/>
              <a:gd name="connsiteX176" fmla="*/ 1154200 w 1564252"/>
              <a:gd name="connsiteY176" fmla="*/ 201225 h 1633186"/>
              <a:gd name="connsiteX177" fmla="*/ 1168198 w 1564252"/>
              <a:gd name="connsiteY177" fmla="*/ 228770 h 1633186"/>
              <a:gd name="connsiteX178" fmla="*/ 1179986 w 1564252"/>
              <a:gd name="connsiteY178" fmla="*/ 255549 h 1633186"/>
              <a:gd name="connsiteX179" fmla="*/ 1190301 w 1564252"/>
              <a:gd name="connsiteY179" fmla="*/ 283858 h 1633186"/>
              <a:gd name="connsiteX180" fmla="*/ 1198405 w 1564252"/>
              <a:gd name="connsiteY180" fmla="*/ 313697 h 1633186"/>
              <a:gd name="connsiteX181" fmla="*/ 1203562 w 1564252"/>
              <a:gd name="connsiteY181" fmla="*/ 343537 h 1633186"/>
              <a:gd name="connsiteX182" fmla="*/ 1207246 w 1564252"/>
              <a:gd name="connsiteY182" fmla="*/ 374142 h 1633186"/>
              <a:gd name="connsiteX183" fmla="*/ 1210193 w 1564252"/>
              <a:gd name="connsiteY183" fmla="*/ 405511 h 1633186"/>
              <a:gd name="connsiteX184" fmla="*/ 1210193 w 1564252"/>
              <a:gd name="connsiteY184" fmla="*/ 436881 h 1633186"/>
              <a:gd name="connsiteX185" fmla="*/ 1210193 w 1564252"/>
              <a:gd name="connsiteY185" fmla="*/ 467486 h 1633186"/>
              <a:gd name="connsiteX186" fmla="*/ 1208720 w 1564252"/>
              <a:gd name="connsiteY186" fmla="*/ 498855 h 1633186"/>
              <a:gd name="connsiteX187" fmla="*/ 1205036 w 1564252"/>
              <a:gd name="connsiteY187" fmla="*/ 530225 h 1633186"/>
              <a:gd name="connsiteX188" fmla="*/ 1201352 w 1564252"/>
              <a:gd name="connsiteY188" fmla="*/ 560830 h 1633186"/>
              <a:gd name="connsiteX189" fmla="*/ 1196932 w 1564252"/>
              <a:gd name="connsiteY189" fmla="*/ 590669 h 1633186"/>
              <a:gd name="connsiteX190" fmla="*/ 1186617 w 1564252"/>
              <a:gd name="connsiteY190" fmla="*/ 655704 h 1633186"/>
              <a:gd name="connsiteX191" fmla="*/ 1179986 w 1564252"/>
              <a:gd name="connsiteY191" fmla="*/ 690899 h 1633186"/>
              <a:gd name="connsiteX192" fmla="*/ 1174829 w 1564252"/>
              <a:gd name="connsiteY192" fmla="*/ 726095 h 1633186"/>
              <a:gd name="connsiteX193" fmla="*/ 1171145 w 1564252"/>
              <a:gd name="connsiteY193" fmla="*/ 762820 h 1633186"/>
              <a:gd name="connsiteX194" fmla="*/ 1168198 w 1564252"/>
              <a:gd name="connsiteY194" fmla="*/ 798015 h 1633186"/>
              <a:gd name="connsiteX195" fmla="*/ 1168198 w 1564252"/>
              <a:gd name="connsiteY195" fmla="*/ 833976 h 1633186"/>
              <a:gd name="connsiteX196" fmla="*/ 1169672 w 1564252"/>
              <a:gd name="connsiteY196" fmla="*/ 869171 h 1633186"/>
              <a:gd name="connsiteX197" fmla="*/ 1171145 w 1564252"/>
              <a:gd name="connsiteY197" fmla="*/ 886004 h 1633186"/>
              <a:gd name="connsiteX198" fmla="*/ 1173356 w 1564252"/>
              <a:gd name="connsiteY198" fmla="*/ 903601 h 1633186"/>
              <a:gd name="connsiteX199" fmla="*/ 1177776 w 1564252"/>
              <a:gd name="connsiteY199" fmla="*/ 919669 h 1633186"/>
              <a:gd name="connsiteX200" fmla="*/ 1181460 w 1564252"/>
              <a:gd name="connsiteY200" fmla="*/ 935736 h 1633186"/>
              <a:gd name="connsiteX201" fmla="*/ 1186617 w 1564252"/>
              <a:gd name="connsiteY201" fmla="*/ 950273 h 1633186"/>
              <a:gd name="connsiteX202" fmla="*/ 1191774 w 1564252"/>
              <a:gd name="connsiteY202" fmla="*/ 965576 h 1633186"/>
              <a:gd name="connsiteX203" fmla="*/ 1199879 w 1564252"/>
              <a:gd name="connsiteY203" fmla="*/ 980113 h 1633186"/>
              <a:gd name="connsiteX204" fmla="*/ 1207246 w 1564252"/>
              <a:gd name="connsiteY204" fmla="*/ 993885 h 1633186"/>
              <a:gd name="connsiteX205" fmla="*/ 1216824 w 1564252"/>
              <a:gd name="connsiteY205" fmla="*/ 1007657 h 1633186"/>
              <a:gd name="connsiteX206" fmla="*/ 1227138 w 1564252"/>
              <a:gd name="connsiteY206" fmla="*/ 1019899 h 1633186"/>
              <a:gd name="connsiteX207" fmla="*/ 1238926 w 1564252"/>
              <a:gd name="connsiteY207" fmla="*/ 1031376 h 1633186"/>
              <a:gd name="connsiteX208" fmla="*/ 1252188 w 1564252"/>
              <a:gd name="connsiteY208" fmla="*/ 1042852 h 1633186"/>
              <a:gd name="connsiteX209" fmla="*/ 1266186 w 1564252"/>
              <a:gd name="connsiteY209" fmla="*/ 1052034 h 1633186"/>
              <a:gd name="connsiteX210" fmla="*/ 1281658 w 1564252"/>
              <a:gd name="connsiteY210" fmla="*/ 1061215 h 1633186"/>
              <a:gd name="connsiteX211" fmla="*/ 1298603 w 1564252"/>
              <a:gd name="connsiteY211" fmla="*/ 1069631 h 1633186"/>
              <a:gd name="connsiteX212" fmla="*/ 1317022 w 1564252"/>
              <a:gd name="connsiteY212" fmla="*/ 1076517 h 1633186"/>
              <a:gd name="connsiteX213" fmla="*/ 1298603 w 1564252"/>
              <a:gd name="connsiteY213" fmla="*/ 1081873 h 1633186"/>
              <a:gd name="connsiteX214" fmla="*/ 1281658 w 1564252"/>
              <a:gd name="connsiteY214" fmla="*/ 1083403 h 1633186"/>
              <a:gd name="connsiteX215" fmla="*/ 1266186 w 1564252"/>
              <a:gd name="connsiteY215" fmla="*/ 1083403 h 1633186"/>
              <a:gd name="connsiteX216" fmla="*/ 1252188 w 1564252"/>
              <a:gd name="connsiteY216" fmla="*/ 1081873 h 1633186"/>
              <a:gd name="connsiteX217" fmla="*/ 1238926 w 1564252"/>
              <a:gd name="connsiteY217" fmla="*/ 1078048 h 1633186"/>
              <a:gd name="connsiteX218" fmla="*/ 1227138 w 1564252"/>
              <a:gd name="connsiteY218" fmla="*/ 1074987 h 1633186"/>
              <a:gd name="connsiteX219" fmla="*/ 1210193 w 1564252"/>
              <a:gd name="connsiteY219" fmla="*/ 1066571 h 1633186"/>
              <a:gd name="connsiteX220" fmla="*/ 1213877 w 1564252"/>
              <a:gd name="connsiteY220" fmla="*/ 1071927 h 1633186"/>
              <a:gd name="connsiteX221" fmla="*/ 1219034 w 1564252"/>
              <a:gd name="connsiteY221" fmla="*/ 1078048 h 1633186"/>
              <a:gd name="connsiteX222" fmla="*/ 1232296 w 1564252"/>
              <a:gd name="connsiteY222" fmla="*/ 1088759 h 1633186"/>
              <a:gd name="connsiteX223" fmla="*/ 1246294 w 1564252"/>
              <a:gd name="connsiteY223" fmla="*/ 1096410 h 1633186"/>
              <a:gd name="connsiteX224" fmla="*/ 1262503 w 1564252"/>
              <a:gd name="connsiteY224" fmla="*/ 1103296 h 1633186"/>
              <a:gd name="connsiteX225" fmla="*/ 1279448 w 1564252"/>
              <a:gd name="connsiteY225" fmla="*/ 1108652 h 1633186"/>
              <a:gd name="connsiteX226" fmla="*/ 1296393 w 1564252"/>
              <a:gd name="connsiteY226" fmla="*/ 1113243 h 1633186"/>
              <a:gd name="connsiteX227" fmla="*/ 1311865 w 1564252"/>
              <a:gd name="connsiteY227" fmla="*/ 1114008 h 1633186"/>
              <a:gd name="connsiteX228" fmla="*/ 1325863 w 1564252"/>
              <a:gd name="connsiteY228" fmla="*/ 1115538 h 1633186"/>
              <a:gd name="connsiteX229" fmla="*/ 1308918 w 1564252"/>
              <a:gd name="connsiteY229" fmla="*/ 1120894 h 1633186"/>
              <a:gd name="connsiteX230" fmla="*/ 1291236 w 1564252"/>
              <a:gd name="connsiteY230" fmla="*/ 1126250 h 1633186"/>
              <a:gd name="connsiteX231" fmla="*/ 1269870 w 1564252"/>
              <a:gd name="connsiteY231" fmla="*/ 1130075 h 1633186"/>
              <a:gd name="connsiteX232" fmla="*/ 1247768 w 1564252"/>
              <a:gd name="connsiteY232" fmla="*/ 1133136 h 1633186"/>
              <a:gd name="connsiteX233" fmla="*/ 1224191 w 1564252"/>
              <a:gd name="connsiteY233" fmla="*/ 1134666 h 1633186"/>
              <a:gd name="connsiteX234" fmla="*/ 1208350 w 1564252"/>
              <a:gd name="connsiteY234" fmla="*/ 1134666 h 1633186"/>
              <a:gd name="connsiteX235" fmla="*/ 1244342 w 1564252"/>
              <a:gd name="connsiteY235" fmla="*/ 1147152 h 1633186"/>
              <a:gd name="connsiteX236" fmla="*/ 1281848 w 1564252"/>
              <a:gd name="connsiteY236" fmla="*/ 1160930 h 1633186"/>
              <a:gd name="connsiteX237" fmla="*/ 1317149 w 1564252"/>
              <a:gd name="connsiteY237" fmla="*/ 1177003 h 1633186"/>
              <a:gd name="connsiteX238" fmla="*/ 1351714 w 1564252"/>
              <a:gd name="connsiteY238" fmla="*/ 1193842 h 1633186"/>
              <a:gd name="connsiteX239" fmla="*/ 1384808 w 1564252"/>
              <a:gd name="connsiteY239" fmla="*/ 1212212 h 1633186"/>
              <a:gd name="connsiteX240" fmla="*/ 1400252 w 1564252"/>
              <a:gd name="connsiteY240" fmla="*/ 1222928 h 1633186"/>
              <a:gd name="connsiteX241" fmla="*/ 1415696 w 1564252"/>
              <a:gd name="connsiteY241" fmla="*/ 1234409 h 1633186"/>
              <a:gd name="connsiteX242" fmla="*/ 1429669 w 1564252"/>
              <a:gd name="connsiteY242" fmla="*/ 1245890 h 1633186"/>
              <a:gd name="connsiteX243" fmla="*/ 1444378 w 1564252"/>
              <a:gd name="connsiteY243" fmla="*/ 1259667 h 1633186"/>
              <a:gd name="connsiteX244" fmla="*/ 1457615 w 1564252"/>
              <a:gd name="connsiteY244" fmla="*/ 1273445 h 1633186"/>
              <a:gd name="connsiteX245" fmla="*/ 1470118 w 1564252"/>
              <a:gd name="connsiteY245" fmla="*/ 1287987 h 1633186"/>
              <a:gd name="connsiteX246" fmla="*/ 1483355 w 1564252"/>
              <a:gd name="connsiteY246" fmla="*/ 1304061 h 1633186"/>
              <a:gd name="connsiteX247" fmla="*/ 1495122 w 1564252"/>
              <a:gd name="connsiteY247" fmla="*/ 1321665 h 1633186"/>
              <a:gd name="connsiteX248" fmla="*/ 1505418 w 1564252"/>
              <a:gd name="connsiteY248" fmla="*/ 1339270 h 1633186"/>
              <a:gd name="connsiteX249" fmla="*/ 1515714 w 1564252"/>
              <a:gd name="connsiteY249" fmla="*/ 1359936 h 1633186"/>
              <a:gd name="connsiteX250" fmla="*/ 1526010 w 1564252"/>
              <a:gd name="connsiteY250" fmla="*/ 1379836 h 1633186"/>
              <a:gd name="connsiteX251" fmla="*/ 1535571 w 1564252"/>
              <a:gd name="connsiteY251" fmla="*/ 1403564 h 1633186"/>
              <a:gd name="connsiteX252" fmla="*/ 1542925 w 1564252"/>
              <a:gd name="connsiteY252" fmla="*/ 1426526 h 1633186"/>
              <a:gd name="connsiteX253" fmla="*/ 1551015 w 1564252"/>
              <a:gd name="connsiteY253" fmla="*/ 1451785 h 1633186"/>
              <a:gd name="connsiteX254" fmla="*/ 1557633 w 1564252"/>
              <a:gd name="connsiteY254" fmla="*/ 1479339 h 1633186"/>
              <a:gd name="connsiteX255" fmla="*/ 1564252 w 1564252"/>
              <a:gd name="connsiteY255" fmla="*/ 1507659 h 1633186"/>
              <a:gd name="connsiteX256" fmla="*/ 1540719 w 1564252"/>
              <a:gd name="connsiteY256" fmla="*/ 1513783 h 1633186"/>
              <a:gd name="connsiteX257" fmla="*/ 1492180 w 1564252"/>
              <a:gd name="connsiteY257" fmla="*/ 1529091 h 1633186"/>
              <a:gd name="connsiteX258" fmla="*/ 1419373 w 1564252"/>
              <a:gd name="connsiteY258" fmla="*/ 1548991 h 1633186"/>
              <a:gd name="connsiteX259" fmla="*/ 1375248 w 1564252"/>
              <a:gd name="connsiteY259" fmla="*/ 1560472 h 1633186"/>
              <a:gd name="connsiteX260" fmla="*/ 1325974 w 1564252"/>
              <a:gd name="connsiteY260" fmla="*/ 1571188 h 1633186"/>
              <a:gd name="connsiteX261" fmla="*/ 1271552 w 1564252"/>
              <a:gd name="connsiteY261" fmla="*/ 1583435 h 1633186"/>
              <a:gd name="connsiteX262" fmla="*/ 1214189 w 1564252"/>
              <a:gd name="connsiteY262" fmla="*/ 1594150 h 1633186"/>
              <a:gd name="connsiteX263" fmla="*/ 1151678 w 1564252"/>
              <a:gd name="connsiteY263" fmla="*/ 1603335 h 1633186"/>
              <a:gd name="connsiteX264" fmla="*/ 1086960 w 1564252"/>
              <a:gd name="connsiteY264" fmla="*/ 1612520 h 1633186"/>
              <a:gd name="connsiteX265" fmla="*/ 1017830 w 1564252"/>
              <a:gd name="connsiteY265" fmla="*/ 1620940 h 1633186"/>
              <a:gd name="connsiteX266" fmla="*/ 946494 w 1564252"/>
              <a:gd name="connsiteY266" fmla="*/ 1626297 h 1633186"/>
              <a:gd name="connsiteX267" fmla="*/ 872216 w 1564252"/>
              <a:gd name="connsiteY267" fmla="*/ 1630125 h 1633186"/>
              <a:gd name="connsiteX268" fmla="*/ 797202 w 1564252"/>
              <a:gd name="connsiteY268" fmla="*/ 1633186 h 1633186"/>
              <a:gd name="connsiteX269" fmla="*/ 726601 w 1564252"/>
              <a:gd name="connsiteY269" fmla="*/ 1631655 h 1633186"/>
              <a:gd name="connsiteX270" fmla="*/ 655265 w 1564252"/>
              <a:gd name="connsiteY270" fmla="*/ 1627828 h 1633186"/>
              <a:gd name="connsiteX271" fmla="*/ 586135 w 1564252"/>
              <a:gd name="connsiteY271" fmla="*/ 1622470 h 1633186"/>
              <a:gd name="connsiteX272" fmla="*/ 517740 w 1564252"/>
              <a:gd name="connsiteY272" fmla="*/ 1615582 h 1633186"/>
              <a:gd name="connsiteX273" fmla="*/ 450816 w 1564252"/>
              <a:gd name="connsiteY273" fmla="*/ 1606397 h 1633186"/>
              <a:gd name="connsiteX274" fmla="*/ 387570 w 1564252"/>
              <a:gd name="connsiteY274" fmla="*/ 1596447 h 1633186"/>
              <a:gd name="connsiteX275" fmla="*/ 326529 w 1564252"/>
              <a:gd name="connsiteY275" fmla="*/ 1585731 h 1633186"/>
              <a:gd name="connsiteX276" fmla="*/ 269166 w 1564252"/>
              <a:gd name="connsiteY276" fmla="*/ 1575015 h 1633186"/>
              <a:gd name="connsiteX277" fmla="*/ 215480 w 1564252"/>
              <a:gd name="connsiteY277" fmla="*/ 1562769 h 1633186"/>
              <a:gd name="connsiteX278" fmla="*/ 166206 w 1564252"/>
              <a:gd name="connsiteY278" fmla="*/ 1552053 h 1633186"/>
              <a:gd name="connsiteX279" fmla="*/ 84574 w 1564252"/>
              <a:gd name="connsiteY279" fmla="*/ 1531387 h 1633186"/>
              <a:gd name="connsiteX280" fmla="*/ 27211 w 1564252"/>
              <a:gd name="connsiteY280" fmla="*/ 1515313 h 1633186"/>
              <a:gd name="connsiteX281" fmla="*/ 0 w 1564252"/>
              <a:gd name="connsiteY281" fmla="*/ 1507659 h 1633186"/>
              <a:gd name="connsiteX282" fmla="*/ 6619 w 1564252"/>
              <a:gd name="connsiteY282" fmla="*/ 1479339 h 1633186"/>
              <a:gd name="connsiteX283" fmla="*/ 13973 w 1564252"/>
              <a:gd name="connsiteY283" fmla="*/ 1453315 h 1633186"/>
              <a:gd name="connsiteX284" fmla="*/ 22063 w 1564252"/>
              <a:gd name="connsiteY284" fmla="*/ 1428822 h 1633186"/>
              <a:gd name="connsiteX285" fmla="*/ 30152 w 1564252"/>
              <a:gd name="connsiteY285" fmla="*/ 1404329 h 1633186"/>
              <a:gd name="connsiteX286" fmla="*/ 40448 w 1564252"/>
              <a:gd name="connsiteY286" fmla="*/ 1382898 h 1633186"/>
              <a:gd name="connsiteX287" fmla="*/ 49274 w 1564252"/>
              <a:gd name="connsiteY287" fmla="*/ 1362232 h 1633186"/>
              <a:gd name="connsiteX288" fmla="*/ 59569 w 1564252"/>
              <a:gd name="connsiteY288" fmla="*/ 1343862 h 1633186"/>
              <a:gd name="connsiteX289" fmla="*/ 71336 w 1564252"/>
              <a:gd name="connsiteY289" fmla="*/ 1324727 h 1633186"/>
              <a:gd name="connsiteX290" fmla="*/ 83103 w 1564252"/>
              <a:gd name="connsiteY290" fmla="*/ 1308653 h 1633186"/>
              <a:gd name="connsiteX291" fmla="*/ 96341 w 1564252"/>
              <a:gd name="connsiteY291" fmla="*/ 1292580 h 1633186"/>
              <a:gd name="connsiteX292" fmla="*/ 108843 w 1564252"/>
              <a:gd name="connsiteY292" fmla="*/ 1277272 h 1633186"/>
              <a:gd name="connsiteX293" fmla="*/ 122081 w 1564252"/>
              <a:gd name="connsiteY293" fmla="*/ 1263494 h 1633186"/>
              <a:gd name="connsiteX294" fmla="*/ 136789 w 1564252"/>
              <a:gd name="connsiteY294" fmla="*/ 1250482 h 1633186"/>
              <a:gd name="connsiteX295" fmla="*/ 150762 w 1564252"/>
              <a:gd name="connsiteY295" fmla="*/ 1238236 h 1633186"/>
              <a:gd name="connsiteX296" fmla="*/ 166206 w 1564252"/>
              <a:gd name="connsiteY296" fmla="*/ 1225989 h 1633186"/>
              <a:gd name="connsiteX297" fmla="*/ 180915 w 1564252"/>
              <a:gd name="connsiteY297" fmla="*/ 1216804 h 1633186"/>
              <a:gd name="connsiteX298" fmla="*/ 213274 w 1564252"/>
              <a:gd name="connsiteY298" fmla="*/ 1196138 h 1633186"/>
              <a:gd name="connsiteX299" fmla="*/ 247103 w 1564252"/>
              <a:gd name="connsiteY299" fmla="*/ 1178534 h 1633186"/>
              <a:gd name="connsiteX300" fmla="*/ 282404 w 1564252"/>
              <a:gd name="connsiteY300" fmla="*/ 1163991 h 1633186"/>
              <a:gd name="connsiteX301" fmla="*/ 318440 w 1564252"/>
              <a:gd name="connsiteY301" fmla="*/ 1148683 h 1633186"/>
              <a:gd name="connsiteX302" fmla="*/ 363958 w 1564252"/>
              <a:gd name="connsiteY302" fmla="*/ 1132740 h 1633186"/>
              <a:gd name="connsiteX303" fmla="*/ 341563 w 1564252"/>
              <a:gd name="connsiteY303" fmla="*/ 1131606 h 1633186"/>
              <a:gd name="connsiteX304" fmla="*/ 314303 w 1564252"/>
              <a:gd name="connsiteY304" fmla="*/ 1127780 h 1633186"/>
              <a:gd name="connsiteX305" fmla="*/ 290727 w 1564252"/>
              <a:gd name="connsiteY305" fmla="*/ 1122424 h 1633186"/>
              <a:gd name="connsiteX306" fmla="*/ 270098 w 1564252"/>
              <a:gd name="connsiteY306" fmla="*/ 1115538 h 1633186"/>
              <a:gd name="connsiteX307" fmla="*/ 260521 w 1564252"/>
              <a:gd name="connsiteY307" fmla="*/ 1111713 h 1633186"/>
              <a:gd name="connsiteX308" fmla="*/ 253153 w 1564252"/>
              <a:gd name="connsiteY308" fmla="*/ 1107122 h 1633186"/>
              <a:gd name="connsiteX309" fmla="*/ 246522 w 1564252"/>
              <a:gd name="connsiteY309" fmla="*/ 1101766 h 1633186"/>
              <a:gd name="connsiteX310" fmla="*/ 241365 w 1564252"/>
              <a:gd name="connsiteY310" fmla="*/ 1097941 h 1633186"/>
              <a:gd name="connsiteX311" fmla="*/ 255363 w 1564252"/>
              <a:gd name="connsiteY311" fmla="*/ 1095645 h 1633186"/>
              <a:gd name="connsiteX312" fmla="*/ 268625 w 1564252"/>
              <a:gd name="connsiteY312" fmla="*/ 1092585 h 1633186"/>
              <a:gd name="connsiteX313" fmla="*/ 282623 w 1564252"/>
              <a:gd name="connsiteY313" fmla="*/ 1088759 h 1633186"/>
              <a:gd name="connsiteX314" fmla="*/ 295885 w 1564252"/>
              <a:gd name="connsiteY314" fmla="*/ 1084169 h 1633186"/>
              <a:gd name="connsiteX315" fmla="*/ 309146 w 1564252"/>
              <a:gd name="connsiteY315" fmla="*/ 1078048 h 1633186"/>
              <a:gd name="connsiteX316" fmla="*/ 321671 w 1564252"/>
              <a:gd name="connsiteY316" fmla="*/ 1069631 h 1633186"/>
              <a:gd name="connsiteX317" fmla="*/ 332722 w 1564252"/>
              <a:gd name="connsiteY317" fmla="*/ 1061215 h 1633186"/>
              <a:gd name="connsiteX318" fmla="*/ 343037 w 1564252"/>
              <a:gd name="connsiteY318" fmla="*/ 1050504 h 1633186"/>
              <a:gd name="connsiteX319" fmla="*/ 312830 w 1564252"/>
              <a:gd name="connsiteY319" fmla="*/ 1060450 h 1633186"/>
              <a:gd name="connsiteX320" fmla="*/ 297358 w 1564252"/>
              <a:gd name="connsiteY320" fmla="*/ 1062745 h 1633186"/>
              <a:gd name="connsiteX321" fmla="*/ 280413 w 1564252"/>
              <a:gd name="connsiteY321" fmla="*/ 1065806 h 1633186"/>
              <a:gd name="connsiteX322" fmla="*/ 264941 w 1564252"/>
              <a:gd name="connsiteY322" fmla="*/ 1066571 h 1633186"/>
              <a:gd name="connsiteX323" fmla="*/ 248733 w 1564252"/>
              <a:gd name="connsiteY323" fmla="*/ 1066571 h 1633186"/>
              <a:gd name="connsiteX324" fmla="*/ 233261 w 1564252"/>
              <a:gd name="connsiteY324" fmla="*/ 1064276 h 1633186"/>
              <a:gd name="connsiteX325" fmla="*/ 217789 w 1564252"/>
              <a:gd name="connsiteY325" fmla="*/ 1061215 h 1633186"/>
              <a:gd name="connsiteX326" fmla="*/ 239892 w 1564252"/>
              <a:gd name="connsiteY326" fmla="*/ 1057390 h 1633186"/>
              <a:gd name="connsiteX327" fmla="*/ 259784 w 1564252"/>
              <a:gd name="connsiteY327" fmla="*/ 1052034 h 1633186"/>
              <a:gd name="connsiteX328" fmla="*/ 276729 w 1564252"/>
              <a:gd name="connsiteY328" fmla="*/ 1043617 h 1633186"/>
              <a:gd name="connsiteX329" fmla="*/ 292201 w 1564252"/>
              <a:gd name="connsiteY329" fmla="*/ 1035966 h 1633186"/>
              <a:gd name="connsiteX330" fmla="*/ 304726 w 1564252"/>
              <a:gd name="connsiteY330" fmla="*/ 1023724 h 1633186"/>
              <a:gd name="connsiteX331" fmla="*/ 316514 w 1564252"/>
              <a:gd name="connsiteY331" fmla="*/ 1011483 h 1633186"/>
              <a:gd name="connsiteX332" fmla="*/ 326092 w 1564252"/>
              <a:gd name="connsiteY332" fmla="*/ 997711 h 1633186"/>
              <a:gd name="connsiteX333" fmla="*/ 334933 w 1564252"/>
              <a:gd name="connsiteY333" fmla="*/ 983173 h 1633186"/>
              <a:gd name="connsiteX334" fmla="*/ 341563 w 1564252"/>
              <a:gd name="connsiteY334" fmla="*/ 967106 h 1633186"/>
              <a:gd name="connsiteX335" fmla="*/ 346721 w 1564252"/>
              <a:gd name="connsiteY335" fmla="*/ 949508 h 1633186"/>
              <a:gd name="connsiteX336" fmla="*/ 350404 w 1564252"/>
              <a:gd name="connsiteY336" fmla="*/ 930380 h 1633186"/>
              <a:gd name="connsiteX337" fmla="*/ 353351 w 1564252"/>
              <a:gd name="connsiteY337" fmla="*/ 911252 h 1633186"/>
              <a:gd name="connsiteX338" fmla="*/ 354825 w 1564252"/>
              <a:gd name="connsiteY338" fmla="*/ 892125 h 1633186"/>
              <a:gd name="connsiteX339" fmla="*/ 355562 w 1564252"/>
              <a:gd name="connsiteY339" fmla="*/ 870701 h 1633186"/>
              <a:gd name="connsiteX340" fmla="*/ 354825 w 1564252"/>
              <a:gd name="connsiteY340" fmla="*/ 850808 h 1633186"/>
              <a:gd name="connsiteX341" fmla="*/ 354825 w 1564252"/>
              <a:gd name="connsiteY341" fmla="*/ 828620 h 1633186"/>
              <a:gd name="connsiteX342" fmla="*/ 349668 w 1564252"/>
              <a:gd name="connsiteY342" fmla="*/ 785774 h 1633186"/>
              <a:gd name="connsiteX343" fmla="*/ 343037 w 1564252"/>
              <a:gd name="connsiteY343" fmla="*/ 740632 h 1633186"/>
              <a:gd name="connsiteX344" fmla="*/ 334933 w 1564252"/>
              <a:gd name="connsiteY344" fmla="*/ 697785 h 1633186"/>
              <a:gd name="connsiteX345" fmla="*/ 326092 w 1564252"/>
              <a:gd name="connsiteY345" fmla="*/ 657234 h 1633186"/>
              <a:gd name="connsiteX346" fmla="*/ 309146 w 1564252"/>
              <a:gd name="connsiteY346" fmla="*/ 581488 h 1633186"/>
              <a:gd name="connsiteX347" fmla="*/ 303989 w 1564252"/>
              <a:gd name="connsiteY347" fmla="*/ 548588 h 1633186"/>
              <a:gd name="connsiteX348" fmla="*/ 299568 w 1564252"/>
              <a:gd name="connsiteY348" fmla="*/ 521809 h 1633186"/>
              <a:gd name="connsiteX349" fmla="*/ 297358 w 1564252"/>
              <a:gd name="connsiteY349" fmla="*/ 491969 h 1633186"/>
              <a:gd name="connsiteX350" fmla="*/ 295885 w 1564252"/>
              <a:gd name="connsiteY350" fmla="*/ 462130 h 1633186"/>
              <a:gd name="connsiteX351" fmla="*/ 297358 w 1564252"/>
              <a:gd name="connsiteY351" fmla="*/ 420814 h 1633186"/>
              <a:gd name="connsiteX352" fmla="*/ 301042 w 1564252"/>
              <a:gd name="connsiteY352" fmla="*/ 380262 h 1633186"/>
              <a:gd name="connsiteX353" fmla="*/ 307673 w 1564252"/>
              <a:gd name="connsiteY353" fmla="*/ 340476 h 1633186"/>
              <a:gd name="connsiteX354" fmla="*/ 316514 w 1564252"/>
              <a:gd name="connsiteY354" fmla="*/ 302986 h 1633186"/>
              <a:gd name="connsiteX355" fmla="*/ 328302 w 1564252"/>
              <a:gd name="connsiteY355" fmla="*/ 266260 h 1633186"/>
              <a:gd name="connsiteX356" fmla="*/ 343037 w 1564252"/>
              <a:gd name="connsiteY356" fmla="*/ 232595 h 1633186"/>
              <a:gd name="connsiteX357" fmla="*/ 359982 w 1564252"/>
              <a:gd name="connsiteY357" fmla="*/ 198930 h 1633186"/>
              <a:gd name="connsiteX358" fmla="*/ 368823 w 1564252"/>
              <a:gd name="connsiteY358" fmla="*/ 183628 h 1633186"/>
              <a:gd name="connsiteX359" fmla="*/ 379138 w 1564252"/>
              <a:gd name="connsiteY359" fmla="*/ 169091 h 1633186"/>
              <a:gd name="connsiteX360" fmla="*/ 389452 w 1564252"/>
              <a:gd name="connsiteY360" fmla="*/ 153788 h 1633186"/>
              <a:gd name="connsiteX361" fmla="*/ 399767 w 1564252"/>
              <a:gd name="connsiteY361" fmla="*/ 139251 h 1633186"/>
              <a:gd name="connsiteX362" fmla="*/ 411555 w 1564252"/>
              <a:gd name="connsiteY362" fmla="*/ 125479 h 1633186"/>
              <a:gd name="connsiteX363" fmla="*/ 424816 w 1564252"/>
              <a:gd name="connsiteY363" fmla="*/ 113237 h 1633186"/>
              <a:gd name="connsiteX364" fmla="*/ 438078 w 1564252"/>
              <a:gd name="connsiteY364" fmla="*/ 100995 h 1633186"/>
              <a:gd name="connsiteX365" fmla="*/ 452076 w 1564252"/>
              <a:gd name="connsiteY365" fmla="*/ 88754 h 1633186"/>
              <a:gd name="connsiteX366" fmla="*/ 466811 w 1564252"/>
              <a:gd name="connsiteY366" fmla="*/ 78042 h 1633186"/>
              <a:gd name="connsiteX367" fmla="*/ 480809 w 1564252"/>
              <a:gd name="connsiteY367" fmla="*/ 67330 h 1633186"/>
              <a:gd name="connsiteX368" fmla="*/ 496281 w 1564252"/>
              <a:gd name="connsiteY368" fmla="*/ 58149 h 1633186"/>
              <a:gd name="connsiteX369" fmla="*/ 513226 w 1564252"/>
              <a:gd name="connsiteY369" fmla="*/ 48202 h 1633186"/>
              <a:gd name="connsiteX370" fmla="*/ 528698 w 1564252"/>
              <a:gd name="connsiteY370" fmla="*/ 40551 h 1633186"/>
              <a:gd name="connsiteX371" fmla="*/ 547117 w 1564252"/>
              <a:gd name="connsiteY371" fmla="*/ 32135 h 1633186"/>
              <a:gd name="connsiteX372" fmla="*/ 565536 w 1564252"/>
              <a:gd name="connsiteY372" fmla="*/ 25249 h 1633186"/>
              <a:gd name="connsiteX373" fmla="*/ 583954 w 1564252"/>
              <a:gd name="connsiteY373" fmla="*/ 19893 h 1633186"/>
              <a:gd name="connsiteX374" fmla="*/ 603110 w 1564252"/>
              <a:gd name="connsiteY374" fmla="*/ 14537 h 1633186"/>
              <a:gd name="connsiteX375" fmla="*/ 623002 w 1564252"/>
              <a:gd name="connsiteY375" fmla="*/ 9182 h 1633186"/>
              <a:gd name="connsiteX376" fmla="*/ 652472 w 1564252"/>
              <a:gd name="connsiteY376" fmla="*/ 3826 h 1633186"/>
              <a:gd name="connsiteX377" fmla="*/ 682679 w 1564252"/>
              <a:gd name="connsiteY377" fmla="*/ 1530 h 163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</a:cxnLst>
            <a:rect l="l" t="t" r="r" b="b"/>
            <a:pathLst>
              <a:path w="1564252" h="1633186">
                <a:moveTo>
                  <a:pt x="614715" y="936068"/>
                </a:moveTo>
                <a:lnTo>
                  <a:pt x="617758" y="947381"/>
                </a:lnTo>
                <a:lnTo>
                  <a:pt x="617758" y="963454"/>
                </a:lnTo>
                <a:lnTo>
                  <a:pt x="616287" y="979528"/>
                </a:lnTo>
                <a:lnTo>
                  <a:pt x="614817" y="994836"/>
                </a:lnTo>
                <a:lnTo>
                  <a:pt x="611139" y="1009379"/>
                </a:lnTo>
                <a:lnTo>
                  <a:pt x="607462" y="1021625"/>
                </a:lnTo>
                <a:lnTo>
                  <a:pt x="601579" y="1033872"/>
                </a:lnTo>
                <a:lnTo>
                  <a:pt x="595695" y="1046119"/>
                </a:lnTo>
                <a:lnTo>
                  <a:pt x="587606" y="1056834"/>
                </a:lnTo>
                <a:lnTo>
                  <a:pt x="579516" y="1066019"/>
                </a:lnTo>
                <a:lnTo>
                  <a:pt x="569220" y="1075969"/>
                </a:lnTo>
                <a:lnTo>
                  <a:pt x="558924" y="1085154"/>
                </a:lnTo>
                <a:lnTo>
                  <a:pt x="545686" y="1093574"/>
                </a:lnTo>
                <a:lnTo>
                  <a:pt x="533184" y="1101228"/>
                </a:lnTo>
                <a:lnTo>
                  <a:pt x="517740" y="1109647"/>
                </a:lnTo>
                <a:lnTo>
                  <a:pt x="483911" y="1123425"/>
                </a:lnTo>
                <a:lnTo>
                  <a:pt x="406691" y="1150214"/>
                </a:lnTo>
                <a:lnTo>
                  <a:pt x="405955" y="1151745"/>
                </a:lnTo>
                <a:lnTo>
                  <a:pt x="421399" y="1163991"/>
                </a:lnTo>
                <a:lnTo>
                  <a:pt x="438314" y="1176238"/>
                </a:lnTo>
                <a:lnTo>
                  <a:pt x="455964" y="1187719"/>
                </a:lnTo>
                <a:lnTo>
                  <a:pt x="474350" y="1199200"/>
                </a:lnTo>
                <a:lnTo>
                  <a:pt x="494207" y="1209916"/>
                </a:lnTo>
                <a:lnTo>
                  <a:pt x="513328" y="1219101"/>
                </a:lnTo>
                <a:lnTo>
                  <a:pt x="533184" y="1227520"/>
                </a:lnTo>
                <a:lnTo>
                  <a:pt x="555247" y="1236705"/>
                </a:lnTo>
                <a:lnTo>
                  <a:pt x="597902" y="1250482"/>
                </a:lnTo>
                <a:lnTo>
                  <a:pt x="642027" y="1262729"/>
                </a:lnTo>
                <a:lnTo>
                  <a:pt x="687624" y="1271914"/>
                </a:lnTo>
                <a:lnTo>
                  <a:pt x="734691" y="1277272"/>
                </a:lnTo>
                <a:lnTo>
                  <a:pt x="781023" y="1280333"/>
                </a:lnTo>
                <a:lnTo>
                  <a:pt x="826619" y="1280333"/>
                </a:lnTo>
                <a:lnTo>
                  <a:pt x="872216" y="1277272"/>
                </a:lnTo>
                <a:lnTo>
                  <a:pt x="895750" y="1274975"/>
                </a:lnTo>
                <a:lnTo>
                  <a:pt x="917812" y="1270383"/>
                </a:lnTo>
                <a:lnTo>
                  <a:pt x="938404" y="1266556"/>
                </a:lnTo>
                <a:lnTo>
                  <a:pt x="960467" y="1261198"/>
                </a:lnTo>
                <a:lnTo>
                  <a:pt x="981794" y="1255840"/>
                </a:lnTo>
                <a:lnTo>
                  <a:pt x="1000916" y="1248952"/>
                </a:lnTo>
                <a:lnTo>
                  <a:pt x="1021507" y="1240532"/>
                </a:lnTo>
                <a:lnTo>
                  <a:pt x="1039893" y="1232878"/>
                </a:lnTo>
                <a:lnTo>
                  <a:pt x="1058279" y="1222928"/>
                </a:lnTo>
                <a:lnTo>
                  <a:pt x="1076664" y="1212212"/>
                </a:lnTo>
                <a:lnTo>
                  <a:pt x="1095786" y="1197669"/>
                </a:lnTo>
                <a:lnTo>
                  <a:pt x="1115642" y="1182361"/>
                </a:lnTo>
                <a:lnTo>
                  <a:pt x="1154620" y="1150214"/>
                </a:lnTo>
                <a:lnTo>
                  <a:pt x="1116377" y="1136437"/>
                </a:lnTo>
                <a:lnTo>
                  <a:pt x="1077400" y="1123425"/>
                </a:lnTo>
                <a:lnTo>
                  <a:pt x="1063427" y="1118067"/>
                </a:lnTo>
                <a:lnTo>
                  <a:pt x="1050189" y="1111178"/>
                </a:lnTo>
                <a:lnTo>
                  <a:pt x="1037687" y="1104289"/>
                </a:lnTo>
                <a:lnTo>
                  <a:pt x="1025920" y="1095870"/>
                </a:lnTo>
                <a:lnTo>
                  <a:pt x="1015624" y="1088216"/>
                </a:lnTo>
                <a:lnTo>
                  <a:pt x="1004593" y="1078266"/>
                </a:lnTo>
                <a:lnTo>
                  <a:pt x="995768" y="1069081"/>
                </a:lnTo>
                <a:lnTo>
                  <a:pt x="986942" y="1058365"/>
                </a:lnTo>
                <a:lnTo>
                  <a:pt x="978853" y="1047649"/>
                </a:lnTo>
                <a:lnTo>
                  <a:pt x="972234" y="1035403"/>
                </a:lnTo>
                <a:lnTo>
                  <a:pt x="965615" y="1023156"/>
                </a:lnTo>
                <a:lnTo>
                  <a:pt x="960467" y="1009379"/>
                </a:lnTo>
                <a:lnTo>
                  <a:pt x="956790" y="995602"/>
                </a:lnTo>
                <a:lnTo>
                  <a:pt x="953113" y="982590"/>
                </a:lnTo>
                <a:lnTo>
                  <a:pt x="948700" y="966516"/>
                </a:lnTo>
                <a:lnTo>
                  <a:pt x="947965" y="951208"/>
                </a:lnTo>
                <a:lnTo>
                  <a:pt x="945327" y="940685"/>
                </a:lnTo>
                <a:lnTo>
                  <a:pt x="935167" y="948040"/>
                </a:lnTo>
                <a:lnTo>
                  <a:pt x="918245" y="958760"/>
                </a:lnTo>
                <a:lnTo>
                  <a:pt x="899850" y="967948"/>
                </a:lnTo>
                <a:lnTo>
                  <a:pt x="875570" y="979433"/>
                </a:lnTo>
                <a:lnTo>
                  <a:pt x="862326" y="984792"/>
                </a:lnTo>
                <a:lnTo>
                  <a:pt x="849082" y="987089"/>
                </a:lnTo>
                <a:lnTo>
                  <a:pt x="835102" y="990152"/>
                </a:lnTo>
                <a:lnTo>
                  <a:pt x="820387" y="992449"/>
                </a:lnTo>
                <a:lnTo>
                  <a:pt x="806407" y="993980"/>
                </a:lnTo>
                <a:lnTo>
                  <a:pt x="790956" y="993980"/>
                </a:lnTo>
                <a:lnTo>
                  <a:pt x="774033" y="993980"/>
                </a:lnTo>
                <a:lnTo>
                  <a:pt x="755639" y="990918"/>
                </a:lnTo>
                <a:lnTo>
                  <a:pt x="728415" y="987089"/>
                </a:lnTo>
                <a:lnTo>
                  <a:pt x="702663" y="980198"/>
                </a:lnTo>
                <a:lnTo>
                  <a:pt x="677647" y="971010"/>
                </a:lnTo>
                <a:lnTo>
                  <a:pt x="652630" y="960291"/>
                </a:lnTo>
                <a:lnTo>
                  <a:pt x="630557" y="946509"/>
                </a:lnTo>
                <a:close/>
                <a:moveTo>
                  <a:pt x="601637" y="211172"/>
                </a:moveTo>
                <a:lnTo>
                  <a:pt x="583954" y="229535"/>
                </a:lnTo>
                <a:lnTo>
                  <a:pt x="567009" y="251723"/>
                </a:lnTo>
                <a:lnTo>
                  <a:pt x="552274" y="273146"/>
                </a:lnTo>
                <a:lnTo>
                  <a:pt x="539749" y="294570"/>
                </a:lnTo>
                <a:lnTo>
                  <a:pt x="527961" y="319053"/>
                </a:lnTo>
                <a:lnTo>
                  <a:pt x="518384" y="342007"/>
                </a:lnTo>
                <a:lnTo>
                  <a:pt x="511016" y="368021"/>
                </a:lnTo>
                <a:lnTo>
                  <a:pt x="504385" y="391739"/>
                </a:lnTo>
                <a:lnTo>
                  <a:pt x="499228" y="417753"/>
                </a:lnTo>
                <a:lnTo>
                  <a:pt x="494808" y="443767"/>
                </a:lnTo>
                <a:lnTo>
                  <a:pt x="494071" y="470546"/>
                </a:lnTo>
                <a:lnTo>
                  <a:pt x="492597" y="497325"/>
                </a:lnTo>
                <a:lnTo>
                  <a:pt x="491124" y="523339"/>
                </a:lnTo>
                <a:lnTo>
                  <a:pt x="492597" y="550118"/>
                </a:lnTo>
                <a:lnTo>
                  <a:pt x="496281" y="602911"/>
                </a:lnTo>
                <a:lnTo>
                  <a:pt x="499228" y="625864"/>
                </a:lnTo>
                <a:lnTo>
                  <a:pt x="504385" y="650348"/>
                </a:lnTo>
                <a:lnTo>
                  <a:pt x="511753" y="676362"/>
                </a:lnTo>
                <a:lnTo>
                  <a:pt x="521331" y="703141"/>
                </a:lnTo>
                <a:lnTo>
                  <a:pt x="540486" y="757464"/>
                </a:lnTo>
                <a:lnTo>
                  <a:pt x="562589" y="811022"/>
                </a:lnTo>
                <a:lnTo>
                  <a:pt x="583954" y="863815"/>
                </a:lnTo>
                <a:lnTo>
                  <a:pt x="586624" y="872686"/>
                </a:lnTo>
                <a:lnTo>
                  <a:pt x="589354" y="876068"/>
                </a:lnTo>
                <a:lnTo>
                  <a:pt x="607748" y="892147"/>
                </a:lnTo>
                <a:lnTo>
                  <a:pt x="625407" y="908992"/>
                </a:lnTo>
                <a:lnTo>
                  <a:pt x="645273" y="922008"/>
                </a:lnTo>
                <a:lnTo>
                  <a:pt x="665874" y="932727"/>
                </a:lnTo>
                <a:lnTo>
                  <a:pt x="687947" y="944212"/>
                </a:lnTo>
                <a:lnTo>
                  <a:pt x="710021" y="951869"/>
                </a:lnTo>
                <a:lnTo>
                  <a:pt x="735037" y="958760"/>
                </a:lnTo>
                <a:lnTo>
                  <a:pt x="759317" y="962588"/>
                </a:lnTo>
                <a:lnTo>
                  <a:pt x="775504" y="964119"/>
                </a:lnTo>
                <a:lnTo>
                  <a:pt x="790956" y="964119"/>
                </a:lnTo>
                <a:lnTo>
                  <a:pt x="818179" y="962588"/>
                </a:lnTo>
                <a:lnTo>
                  <a:pt x="842460" y="958760"/>
                </a:lnTo>
                <a:lnTo>
                  <a:pt x="866005" y="951869"/>
                </a:lnTo>
                <a:lnTo>
                  <a:pt x="888078" y="942681"/>
                </a:lnTo>
                <a:lnTo>
                  <a:pt x="909415" y="930430"/>
                </a:lnTo>
                <a:lnTo>
                  <a:pt x="930017" y="916648"/>
                </a:lnTo>
                <a:lnTo>
                  <a:pt x="948411" y="900569"/>
                </a:lnTo>
                <a:lnTo>
                  <a:pt x="966070" y="881428"/>
                </a:lnTo>
                <a:lnTo>
                  <a:pt x="981534" y="863872"/>
                </a:lnTo>
                <a:lnTo>
                  <a:pt x="989905" y="835506"/>
                </a:lnTo>
                <a:lnTo>
                  <a:pt x="1009797" y="775062"/>
                </a:lnTo>
                <a:lnTo>
                  <a:pt x="1020111" y="742162"/>
                </a:lnTo>
                <a:lnTo>
                  <a:pt x="1028952" y="706967"/>
                </a:lnTo>
                <a:lnTo>
                  <a:pt x="1037057" y="673302"/>
                </a:lnTo>
                <a:lnTo>
                  <a:pt x="1043687" y="639637"/>
                </a:lnTo>
                <a:lnTo>
                  <a:pt x="1047371" y="608267"/>
                </a:lnTo>
                <a:lnTo>
                  <a:pt x="1047371" y="593730"/>
                </a:lnTo>
                <a:lnTo>
                  <a:pt x="1047371" y="578427"/>
                </a:lnTo>
                <a:lnTo>
                  <a:pt x="1045898" y="566185"/>
                </a:lnTo>
                <a:lnTo>
                  <a:pt x="1044424" y="554709"/>
                </a:lnTo>
                <a:lnTo>
                  <a:pt x="1042214" y="542467"/>
                </a:lnTo>
                <a:lnTo>
                  <a:pt x="1038530" y="532520"/>
                </a:lnTo>
                <a:lnTo>
                  <a:pt x="1033373" y="524869"/>
                </a:lnTo>
                <a:lnTo>
                  <a:pt x="1025269" y="517983"/>
                </a:lnTo>
                <a:lnTo>
                  <a:pt x="1017164" y="511097"/>
                </a:lnTo>
                <a:lnTo>
                  <a:pt x="1008323" y="507272"/>
                </a:lnTo>
                <a:lnTo>
                  <a:pt x="977380" y="497325"/>
                </a:lnTo>
                <a:lnTo>
                  <a:pt x="945699" y="485083"/>
                </a:lnTo>
                <a:lnTo>
                  <a:pt x="914756" y="472841"/>
                </a:lnTo>
                <a:lnTo>
                  <a:pt x="884549" y="461365"/>
                </a:lnTo>
                <a:lnTo>
                  <a:pt x="855816" y="446062"/>
                </a:lnTo>
                <a:lnTo>
                  <a:pt x="828556" y="431525"/>
                </a:lnTo>
                <a:lnTo>
                  <a:pt x="801296" y="414693"/>
                </a:lnTo>
                <a:lnTo>
                  <a:pt x="775510" y="397095"/>
                </a:lnTo>
                <a:lnTo>
                  <a:pt x="748987" y="378732"/>
                </a:lnTo>
                <a:lnTo>
                  <a:pt x="724674" y="359604"/>
                </a:lnTo>
                <a:lnTo>
                  <a:pt x="702571" y="338181"/>
                </a:lnTo>
                <a:lnTo>
                  <a:pt x="679732" y="315228"/>
                </a:lnTo>
                <a:lnTo>
                  <a:pt x="657630" y="292274"/>
                </a:lnTo>
                <a:lnTo>
                  <a:pt x="638474" y="266260"/>
                </a:lnTo>
                <a:lnTo>
                  <a:pt x="620055" y="239481"/>
                </a:lnTo>
                <a:close/>
                <a:moveTo>
                  <a:pt x="713623" y="0"/>
                </a:moveTo>
                <a:lnTo>
                  <a:pt x="745303" y="0"/>
                </a:lnTo>
                <a:lnTo>
                  <a:pt x="776247" y="1530"/>
                </a:lnTo>
                <a:lnTo>
                  <a:pt x="808664" y="5356"/>
                </a:lnTo>
                <a:lnTo>
                  <a:pt x="840344" y="10712"/>
                </a:lnTo>
                <a:lnTo>
                  <a:pt x="872761" y="17598"/>
                </a:lnTo>
                <a:lnTo>
                  <a:pt x="904441" y="26779"/>
                </a:lnTo>
                <a:lnTo>
                  <a:pt x="933911" y="36726"/>
                </a:lnTo>
                <a:lnTo>
                  <a:pt x="964118" y="48202"/>
                </a:lnTo>
                <a:lnTo>
                  <a:pt x="994325" y="61974"/>
                </a:lnTo>
                <a:lnTo>
                  <a:pt x="1021585" y="77277"/>
                </a:lnTo>
                <a:lnTo>
                  <a:pt x="1047371" y="93344"/>
                </a:lnTo>
                <a:lnTo>
                  <a:pt x="1072421" y="110942"/>
                </a:lnTo>
                <a:lnTo>
                  <a:pt x="1095260" y="130070"/>
                </a:lnTo>
                <a:lnTo>
                  <a:pt x="1107048" y="140781"/>
                </a:lnTo>
                <a:lnTo>
                  <a:pt x="1117363" y="153023"/>
                </a:lnTo>
                <a:lnTo>
                  <a:pt x="1137255" y="175977"/>
                </a:lnTo>
                <a:lnTo>
                  <a:pt x="1154200" y="201225"/>
                </a:lnTo>
                <a:lnTo>
                  <a:pt x="1168198" y="228770"/>
                </a:lnTo>
                <a:lnTo>
                  <a:pt x="1179986" y="255549"/>
                </a:lnTo>
                <a:lnTo>
                  <a:pt x="1190301" y="283858"/>
                </a:lnTo>
                <a:lnTo>
                  <a:pt x="1198405" y="313697"/>
                </a:lnTo>
                <a:lnTo>
                  <a:pt x="1203562" y="343537"/>
                </a:lnTo>
                <a:lnTo>
                  <a:pt x="1207246" y="374142"/>
                </a:lnTo>
                <a:lnTo>
                  <a:pt x="1210193" y="405511"/>
                </a:lnTo>
                <a:lnTo>
                  <a:pt x="1210193" y="436881"/>
                </a:lnTo>
                <a:lnTo>
                  <a:pt x="1210193" y="467486"/>
                </a:lnTo>
                <a:lnTo>
                  <a:pt x="1208720" y="498855"/>
                </a:lnTo>
                <a:lnTo>
                  <a:pt x="1205036" y="530225"/>
                </a:lnTo>
                <a:lnTo>
                  <a:pt x="1201352" y="560830"/>
                </a:lnTo>
                <a:lnTo>
                  <a:pt x="1196932" y="590669"/>
                </a:lnTo>
                <a:lnTo>
                  <a:pt x="1186617" y="655704"/>
                </a:lnTo>
                <a:lnTo>
                  <a:pt x="1179986" y="690899"/>
                </a:lnTo>
                <a:lnTo>
                  <a:pt x="1174829" y="726095"/>
                </a:lnTo>
                <a:lnTo>
                  <a:pt x="1171145" y="762820"/>
                </a:lnTo>
                <a:lnTo>
                  <a:pt x="1168198" y="798015"/>
                </a:lnTo>
                <a:lnTo>
                  <a:pt x="1168198" y="833976"/>
                </a:lnTo>
                <a:lnTo>
                  <a:pt x="1169672" y="869171"/>
                </a:lnTo>
                <a:lnTo>
                  <a:pt x="1171145" y="886004"/>
                </a:lnTo>
                <a:lnTo>
                  <a:pt x="1173356" y="903601"/>
                </a:lnTo>
                <a:lnTo>
                  <a:pt x="1177776" y="919669"/>
                </a:lnTo>
                <a:lnTo>
                  <a:pt x="1181460" y="935736"/>
                </a:lnTo>
                <a:lnTo>
                  <a:pt x="1186617" y="950273"/>
                </a:lnTo>
                <a:lnTo>
                  <a:pt x="1191774" y="965576"/>
                </a:lnTo>
                <a:lnTo>
                  <a:pt x="1199879" y="980113"/>
                </a:lnTo>
                <a:lnTo>
                  <a:pt x="1207246" y="993885"/>
                </a:lnTo>
                <a:lnTo>
                  <a:pt x="1216824" y="1007657"/>
                </a:lnTo>
                <a:lnTo>
                  <a:pt x="1227138" y="1019899"/>
                </a:lnTo>
                <a:lnTo>
                  <a:pt x="1238926" y="1031376"/>
                </a:lnTo>
                <a:lnTo>
                  <a:pt x="1252188" y="1042852"/>
                </a:lnTo>
                <a:lnTo>
                  <a:pt x="1266186" y="1052034"/>
                </a:lnTo>
                <a:lnTo>
                  <a:pt x="1281658" y="1061215"/>
                </a:lnTo>
                <a:lnTo>
                  <a:pt x="1298603" y="1069631"/>
                </a:lnTo>
                <a:lnTo>
                  <a:pt x="1317022" y="1076517"/>
                </a:lnTo>
                <a:lnTo>
                  <a:pt x="1298603" y="1081873"/>
                </a:lnTo>
                <a:lnTo>
                  <a:pt x="1281658" y="1083403"/>
                </a:lnTo>
                <a:lnTo>
                  <a:pt x="1266186" y="1083403"/>
                </a:lnTo>
                <a:lnTo>
                  <a:pt x="1252188" y="1081873"/>
                </a:lnTo>
                <a:lnTo>
                  <a:pt x="1238926" y="1078048"/>
                </a:lnTo>
                <a:lnTo>
                  <a:pt x="1227138" y="1074987"/>
                </a:lnTo>
                <a:lnTo>
                  <a:pt x="1210193" y="1066571"/>
                </a:lnTo>
                <a:lnTo>
                  <a:pt x="1213877" y="1071927"/>
                </a:lnTo>
                <a:lnTo>
                  <a:pt x="1219034" y="1078048"/>
                </a:lnTo>
                <a:lnTo>
                  <a:pt x="1232296" y="1088759"/>
                </a:lnTo>
                <a:lnTo>
                  <a:pt x="1246294" y="1096410"/>
                </a:lnTo>
                <a:lnTo>
                  <a:pt x="1262503" y="1103296"/>
                </a:lnTo>
                <a:lnTo>
                  <a:pt x="1279448" y="1108652"/>
                </a:lnTo>
                <a:lnTo>
                  <a:pt x="1296393" y="1113243"/>
                </a:lnTo>
                <a:lnTo>
                  <a:pt x="1311865" y="1114008"/>
                </a:lnTo>
                <a:lnTo>
                  <a:pt x="1325863" y="1115538"/>
                </a:lnTo>
                <a:lnTo>
                  <a:pt x="1308918" y="1120894"/>
                </a:lnTo>
                <a:lnTo>
                  <a:pt x="1291236" y="1126250"/>
                </a:lnTo>
                <a:lnTo>
                  <a:pt x="1269870" y="1130075"/>
                </a:lnTo>
                <a:lnTo>
                  <a:pt x="1247768" y="1133136"/>
                </a:lnTo>
                <a:lnTo>
                  <a:pt x="1224191" y="1134666"/>
                </a:lnTo>
                <a:lnTo>
                  <a:pt x="1208350" y="1134666"/>
                </a:lnTo>
                <a:lnTo>
                  <a:pt x="1244342" y="1147152"/>
                </a:lnTo>
                <a:lnTo>
                  <a:pt x="1281848" y="1160930"/>
                </a:lnTo>
                <a:lnTo>
                  <a:pt x="1317149" y="1177003"/>
                </a:lnTo>
                <a:lnTo>
                  <a:pt x="1351714" y="1193842"/>
                </a:lnTo>
                <a:lnTo>
                  <a:pt x="1384808" y="1212212"/>
                </a:lnTo>
                <a:lnTo>
                  <a:pt x="1400252" y="1222928"/>
                </a:lnTo>
                <a:lnTo>
                  <a:pt x="1415696" y="1234409"/>
                </a:lnTo>
                <a:lnTo>
                  <a:pt x="1429669" y="1245890"/>
                </a:lnTo>
                <a:lnTo>
                  <a:pt x="1444378" y="1259667"/>
                </a:lnTo>
                <a:lnTo>
                  <a:pt x="1457615" y="1273445"/>
                </a:lnTo>
                <a:lnTo>
                  <a:pt x="1470118" y="1287987"/>
                </a:lnTo>
                <a:lnTo>
                  <a:pt x="1483355" y="1304061"/>
                </a:lnTo>
                <a:lnTo>
                  <a:pt x="1495122" y="1321665"/>
                </a:lnTo>
                <a:lnTo>
                  <a:pt x="1505418" y="1339270"/>
                </a:lnTo>
                <a:lnTo>
                  <a:pt x="1515714" y="1359936"/>
                </a:lnTo>
                <a:lnTo>
                  <a:pt x="1526010" y="1379836"/>
                </a:lnTo>
                <a:lnTo>
                  <a:pt x="1535571" y="1403564"/>
                </a:lnTo>
                <a:lnTo>
                  <a:pt x="1542925" y="1426526"/>
                </a:lnTo>
                <a:lnTo>
                  <a:pt x="1551015" y="1451785"/>
                </a:lnTo>
                <a:lnTo>
                  <a:pt x="1557633" y="1479339"/>
                </a:lnTo>
                <a:lnTo>
                  <a:pt x="1564252" y="1507659"/>
                </a:lnTo>
                <a:lnTo>
                  <a:pt x="1540719" y="1513783"/>
                </a:lnTo>
                <a:lnTo>
                  <a:pt x="1492180" y="1529091"/>
                </a:lnTo>
                <a:lnTo>
                  <a:pt x="1419373" y="1548991"/>
                </a:lnTo>
                <a:lnTo>
                  <a:pt x="1375248" y="1560472"/>
                </a:lnTo>
                <a:lnTo>
                  <a:pt x="1325974" y="1571188"/>
                </a:lnTo>
                <a:lnTo>
                  <a:pt x="1271552" y="1583435"/>
                </a:lnTo>
                <a:lnTo>
                  <a:pt x="1214189" y="1594150"/>
                </a:lnTo>
                <a:lnTo>
                  <a:pt x="1151678" y="1603335"/>
                </a:lnTo>
                <a:lnTo>
                  <a:pt x="1086960" y="1612520"/>
                </a:lnTo>
                <a:lnTo>
                  <a:pt x="1017830" y="1620940"/>
                </a:lnTo>
                <a:lnTo>
                  <a:pt x="946494" y="1626297"/>
                </a:lnTo>
                <a:lnTo>
                  <a:pt x="872216" y="1630125"/>
                </a:lnTo>
                <a:lnTo>
                  <a:pt x="797202" y="1633186"/>
                </a:lnTo>
                <a:lnTo>
                  <a:pt x="726601" y="1631655"/>
                </a:lnTo>
                <a:lnTo>
                  <a:pt x="655265" y="1627828"/>
                </a:lnTo>
                <a:lnTo>
                  <a:pt x="586135" y="1622470"/>
                </a:lnTo>
                <a:lnTo>
                  <a:pt x="517740" y="1615582"/>
                </a:lnTo>
                <a:lnTo>
                  <a:pt x="450816" y="1606397"/>
                </a:lnTo>
                <a:lnTo>
                  <a:pt x="387570" y="1596447"/>
                </a:lnTo>
                <a:lnTo>
                  <a:pt x="326529" y="1585731"/>
                </a:lnTo>
                <a:lnTo>
                  <a:pt x="269166" y="1575015"/>
                </a:lnTo>
                <a:lnTo>
                  <a:pt x="215480" y="1562769"/>
                </a:lnTo>
                <a:lnTo>
                  <a:pt x="166206" y="1552053"/>
                </a:lnTo>
                <a:lnTo>
                  <a:pt x="84574" y="1531387"/>
                </a:lnTo>
                <a:lnTo>
                  <a:pt x="27211" y="1515313"/>
                </a:lnTo>
                <a:lnTo>
                  <a:pt x="0" y="1507659"/>
                </a:lnTo>
                <a:lnTo>
                  <a:pt x="6619" y="1479339"/>
                </a:lnTo>
                <a:lnTo>
                  <a:pt x="13973" y="1453315"/>
                </a:lnTo>
                <a:lnTo>
                  <a:pt x="22063" y="1428822"/>
                </a:lnTo>
                <a:lnTo>
                  <a:pt x="30152" y="1404329"/>
                </a:lnTo>
                <a:lnTo>
                  <a:pt x="40448" y="1382898"/>
                </a:lnTo>
                <a:lnTo>
                  <a:pt x="49274" y="1362232"/>
                </a:lnTo>
                <a:lnTo>
                  <a:pt x="59569" y="1343862"/>
                </a:lnTo>
                <a:lnTo>
                  <a:pt x="71336" y="1324727"/>
                </a:lnTo>
                <a:lnTo>
                  <a:pt x="83103" y="1308653"/>
                </a:lnTo>
                <a:lnTo>
                  <a:pt x="96341" y="1292580"/>
                </a:lnTo>
                <a:lnTo>
                  <a:pt x="108843" y="1277272"/>
                </a:lnTo>
                <a:lnTo>
                  <a:pt x="122081" y="1263494"/>
                </a:lnTo>
                <a:lnTo>
                  <a:pt x="136789" y="1250482"/>
                </a:lnTo>
                <a:lnTo>
                  <a:pt x="150762" y="1238236"/>
                </a:lnTo>
                <a:lnTo>
                  <a:pt x="166206" y="1225989"/>
                </a:lnTo>
                <a:lnTo>
                  <a:pt x="180915" y="1216804"/>
                </a:lnTo>
                <a:lnTo>
                  <a:pt x="213274" y="1196138"/>
                </a:lnTo>
                <a:lnTo>
                  <a:pt x="247103" y="1178534"/>
                </a:lnTo>
                <a:lnTo>
                  <a:pt x="282404" y="1163991"/>
                </a:lnTo>
                <a:lnTo>
                  <a:pt x="318440" y="1148683"/>
                </a:lnTo>
                <a:lnTo>
                  <a:pt x="363958" y="1132740"/>
                </a:lnTo>
                <a:lnTo>
                  <a:pt x="341563" y="1131606"/>
                </a:lnTo>
                <a:lnTo>
                  <a:pt x="314303" y="1127780"/>
                </a:lnTo>
                <a:lnTo>
                  <a:pt x="290727" y="1122424"/>
                </a:lnTo>
                <a:lnTo>
                  <a:pt x="270098" y="1115538"/>
                </a:lnTo>
                <a:lnTo>
                  <a:pt x="260521" y="1111713"/>
                </a:lnTo>
                <a:lnTo>
                  <a:pt x="253153" y="1107122"/>
                </a:lnTo>
                <a:lnTo>
                  <a:pt x="246522" y="1101766"/>
                </a:lnTo>
                <a:lnTo>
                  <a:pt x="241365" y="1097941"/>
                </a:lnTo>
                <a:lnTo>
                  <a:pt x="255363" y="1095645"/>
                </a:lnTo>
                <a:lnTo>
                  <a:pt x="268625" y="1092585"/>
                </a:lnTo>
                <a:lnTo>
                  <a:pt x="282623" y="1088759"/>
                </a:lnTo>
                <a:lnTo>
                  <a:pt x="295885" y="1084169"/>
                </a:lnTo>
                <a:lnTo>
                  <a:pt x="309146" y="1078048"/>
                </a:lnTo>
                <a:lnTo>
                  <a:pt x="321671" y="1069631"/>
                </a:lnTo>
                <a:lnTo>
                  <a:pt x="332722" y="1061215"/>
                </a:lnTo>
                <a:lnTo>
                  <a:pt x="343037" y="1050504"/>
                </a:lnTo>
                <a:lnTo>
                  <a:pt x="312830" y="1060450"/>
                </a:lnTo>
                <a:lnTo>
                  <a:pt x="297358" y="1062745"/>
                </a:lnTo>
                <a:lnTo>
                  <a:pt x="280413" y="1065806"/>
                </a:lnTo>
                <a:lnTo>
                  <a:pt x="264941" y="1066571"/>
                </a:lnTo>
                <a:lnTo>
                  <a:pt x="248733" y="1066571"/>
                </a:lnTo>
                <a:lnTo>
                  <a:pt x="233261" y="1064276"/>
                </a:lnTo>
                <a:lnTo>
                  <a:pt x="217789" y="1061215"/>
                </a:lnTo>
                <a:lnTo>
                  <a:pt x="239892" y="1057390"/>
                </a:lnTo>
                <a:lnTo>
                  <a:pt x="259784" y="1052034"/>
                </a:lnTo>
                <a:lnTo>
                  <a:pt x="276729" y="1043617"/>
                </a:lnTo>
                <a:lnTo>
                  <a:pt x="292201" y="1035966"/>
                </a:lnTo>
                <a:lnTo>
                  <a:pt x="304726" y="1023724"/>
                </a:lnTo>
                <a:lnTo>
                  <a:pt x="316514" y="1011483"/>
                </a:lnTo>
                <a:lnTo>
                  <a:pt x="326092" y="997711"/>
                </a:lnTo>
                <a:lnTo>
                  <a:pt x="334933" y="983173"/>
                </a:lnTo>
                <a:lnTo>
                  <a:pt x="341563" y="967106"/>
                </a:lnTo>
                <a:lnTo>
                  <a:pt x="346721" y="949508"/>
                </a:lnTo>
                <a:lnTo>
                  <a:pt x="350404" y="930380"/>
                </a:lnTo>
                <a:lnTo>
                  <a:pt x="353351" y="911252"/>
                </a:lnTo>
                <a:lnTo>
                  <a:pt x="354825" y="892125"/>
                </a:lnTo>
                <a:lnTo>
                  <a:pt x="355562" y="870701"/>
                </a:lnTo>
                <a:lnTo>
                  <a:pt x="354825" y="850808"/>
                </a:lnTo>
                <a:lnTo>
                  <a:pt x="354825" y="828620"/>
                </a:lnTo>
                <a:lnTo>
                  <a:pt x="349668" y="785774"/>
                </a:lnTo>
                <a:lnTo>
                  <a:pt x="343037" y="740632"/>
                </a:lnTo>
                <a:lnTo>
                  <a:pt x="334933" y="697785"/>
                </a:lnTo>
                <a:lnTo>
                  <a:pt x="326092" y="657234"/>
                </a:lnTo>
                <a:lnTo>
                  <a:pt x="309146" y="581488"/>
                </a:lnTo>
                <a:lnTo>
                  <a:pt x="303989" y="548588"/>
                </a:lnTo>
                <a:lnTo>
                  <a:pt x="299568" y="521809"/>
                </a:lnTo>
                <a:lnTo>
                  <a:pt x="297358" y="491969"/>
                </a:lnTo>
                <a:lnTo>
                  <a:pt x="295885" y="462130"/>
                </a:lnTo>
                <a:lnTo>
                  <a:pt x="297358" y="420814"/>
                </a:lnTo>
                <a:lnTo>
                  <a:pt x="301042" y="380262"/>
                </a:lnTo>
                <a:lnTo>
                  <a:pt x="307673" y="340476"/>
                </a:lnTo>
                <a:lnTo>
                  <a:pt x="316514" y="302986"/>
                </a:lnTo>
                <a:lnTo>
                  <a:pt x="328302" y="266260"/>
                </a:lnTo>
                <a:lnTo>
                  <a:pt x="343037" y="232595"/>
                </a:lnTo>
                <a:lnTo>
                  <a:pt x="359982" y="198930"/>
                </a:lnTo>
                <a:lnTo>
                  <a:pt x="368823" y="183628"/>
                </a:lnTo>
                <a:lnTo>
                  <a:pt x="379138" y="169091"/>
                </a:lnTo>
                <a:lnTo>
                  <a:pt x="389452" y="153788"/>
                </a:lnTo>
                <a:lnTo>
                  <a:pt x="399767" y="139251"/>
                </a:lnTo>
                <a:lnTo>
                  <a:pt x="411555" y="125479"/>
                </a:lnTo>
                <a:lnTo>
                  <a:pt x="424816" y="113237"/>
                </a:lnTo>
                <a:lnTo>
                  <a:pt x="438078" y="100995"/>
                </a:lnTo>
                <a:lnTo>
                  <a:pt x="452076" y="88754"/>
                </a:lnTo>
                <a:lnTo>
                  <a:pt x="466811" y="78042"/>
                </a:lnTo>
                <a:lnTo>
                  <a:pt x="480809" y="67330"/>
                </a:lnTo>
                <a:lnTo>
                  <a:pt x="496281" y="58149"/>
                </a:lnTo>
                <a:lnTo>
                  <a:pt x="513226" y="48202"/>
                </a:lnTo>
                <a:lnTo>
                  <a:pt x="528698" y="40551"/>
                </a:lnTo>
                <a:lnTo>
                  <a:pt x="547117" y="32135"/>
                </a:lnTo>
                <a:lnTo>
                  <a:pt x="565536" y="25249"/>
                </a:lnTo>
                <a:lnTo>
                  <a:pt x="583954" y="19893"/>
                </a:lnTo>
                <a:lnTo>
                  <a:pt x="603110" y="14537"/>
                </a:lnTo>
                <a:lnTo>
                  <a:pt x="623002" y="9182"/>
                </a:lnTo>
                <a:lnTo>
                  <a:pt x="652472" y="3826"/>
                </a:lnTo>
                <a:lnTo>
                  <a:pt x="682679" y="15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3D3F41"/>
              </a:solidFill>
            </a:endParaRPr>
          </a:p>
        </p:txBody>
      </p:sp>
      <p:sp>
        <p:nvSpPr>
          <p:cNvPr id="35" name="MH_Text_1"/>
          <p:cNvSpPr txBox="1"/>
          <p:nvPr>
            <p:custDataLst>
              <p:tags r:id="rId5"/>
            </p:custDataLst>
          </p:nvPr>
        </p:nvSpPr>
        <p:spPr>
          <a:xfrm>
            <a:off x="2990553" y="1953492"/>
            <a:ext cx="1656000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kern="0" cap="none" spc="0" normalizeH="0" baseline="0">
                <a:ln>
                  <a:noFill/>
                </a:ln>
                <a:solidFill>
                  <a:srgbClr val="2BA4DB"/>
                </a:solidFill>
                <a:effectLst/>
                <a:uLnTx/>
                <a:uFillTx/>
              </a:defRPr>
            </a:lvl1pPr>
          </a:lstStyle>
          <a:p>
            <a:pPr eaLnBrk="1" hangingPunct="1">
              <a:defRPr/>
            </a:pPr>
            <a:r>
              <a:rPr lang="zh-CN" altLang="en-US" sz="4000" dirty="0">
                <a:solidFill>
                  <a:schemeClr val="accent1"/>
                </a:solidFill>
              </a:rPr>
              <a:t>诚信为本</a:t>
            </a:r>
          </a:p>
        </p:txBody>
      </p:sp>
      <p:sp>
        <p:nvSpPr>
          <p:cNvPr id="37" name="MH_SubTitle_1"/>
          <p:cNvSpPr/>
          <p:nvPr>
            <p:custDataLst>
              <p:tags r:id="rId6"/>
            </p:custDataLst>
          </p:nvPr>
        </p:nvSpPr>
        <p:spPr>
          <a:xfrm>
            <a:off x="2979367" y="2957514"/>
            <a:ext cx="1677987" cy="4000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endParaRPr lang="en-US" altLang="zh-CN" sz="2000" kern="0" dirty="0"/>
          </a:p>
        </p:txBody>
      </p:sp>
      <p:sp>
        <p:nvSpPr>
          <p:cNvPr id="38" name="MH_Text_2"/>
          <p:cNvSpPr txBox="1"/>
          <p:nvPr>
            <p:custDataLst>
              <p:tags r:id="rId7"/>
            </p:custDataLst>
          </p:nvPr>
        </p:nvSpPr>
        <p:spPr>
          <a:xfrm>
            <a:off x="8938368" y="1953491"/>
            <a:ext cx="1656000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4000" kern="0" dirty="0" smtClean="0">
                <a:solidFill>
                  <a:schemeClr val="bg2"/>
                </a:solidFill>
              </a:rPr>
              <a:t>长期服务</a:t>
            </a:r>
            <a:endParaRPr lang="zh-CN" altLang="en-US" sz="4000" kern="0" dirty="0">
              <a:solidFill>
                <a:schemeClr val="bg2"/>
              </a:solidFill>
            </a:endParaRPr>
          </a:p>
        </p:txBody>
      </p:sp>
      <p:sp>
        <p:nvSpPr>
          <p:cNvPr id="39" name="MH_SubTitle_2"/>
          <p:cNvSpPr/>
          <p:nvPr>
            <p:custDataLst>
              <p:tags r:id="rId8"/>
            </p:custDataLst>
          </p:nvPr>
        </p:nvSpPr>
        <p:spPr>
          <a:xfrm>
            <a:off x="8926514" y="2965095"/>
            <a:ext cx="1679575" cy="4000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endParaRPr lang="en-US" altLang="zh-CN" sz="2000" kern="0" dirty="0"/>
          </a:p>
        </p:txBody>
      </p:sp>
      <p:cxnSp>
        <p:nvCxnSpPr>
          <p:cNvPr id="40" name="MH_Other_5"/>
          <p:cNvCxnSpPr/>
          <p:nvPr>
            <p:custDataLst>
              <p:tags r:id="rId9"/>
            </p:custDataLst>
          </p:nvPr>
        </p:nvCxnSpPr>
        <p:spPr>
          <a:xfrm>
            <a:off x="1381125" y="3860800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2222500" y="4176172"/>
            <a:ext cx="7950200" cy="1947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3200" dirty="0" smtClean="0">
                <a:solidFill>
                  <a:srgbClr val="FF0000"/>
                </a:solidFill>
              </a:rPr>
              <a:t>合作案例：大连飞机场，朝阳文化局，沈阳全运会，铁岭公安局，辽宁新能源，美麟集团，大连渔港，皇朝万鑫，兴顺夜市等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>
          <a:xfrm>
            <a:off x="10088778" y="562708"/>
            <a:ext cx="2861904" cy="467104"/>
          </a:xfrm>
        </p:spPr>
        <p:txBody>
          <a:bodyPr/>
          <a:lstStyle/>
          <a:p>
            <a:r>
              <a:rPr lang="en-US" altLang="zh-CN" dirty="0" smtClean="0"/>
              <a:t>PART FOUR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TITLE HERE</a:t>
            </a:r>
            <a:endParaRPr lang="zh-CN" altLang="en-US" dirty="0"/>
          </a:p>
        </p:txBody>
      </p:sp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1290188008"/>
              </p:ext>
            </p:extLst>
          </p:nvPr>
        </p:nvGraphicFramePr>
        <p:xfrm>
          <a:off x="532116" y="2668535"/>
          <a:ext cx="11105702" cy="4328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604500" y="1317185"/>
            <a:ext cx="235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4EA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我们的愿景</a:t>
            </a:r>
            <a:endParaRPr lang="zh-CN" altLang="en-US" sz="2400" dirty="0">
              <a:solidFill>
                <a:srgbClr val="4EA4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3791" y="1728524"/>
            <a:ext cx="1068475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endParaRPr lang="en-US" altLang="zh-CN" sz="24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  <a:defRPr/>
            </a:pPr>
            <a:endParaRPr lang="en-US" altLang="zh-CN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  <a:defRPr/>
            </a:pPr>
            <a:r>
              <a:rPr lang="zh-CN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打造</a:t>
            </a:r>
            <a:r>
              <a:rPr lang="zh-CN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中国一流的专业团队</a:t>
            </a:r>
            <a:endParaRPr lang="en-US" altLang="zh-CN" sz="2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  <a:defRPr/>
            </a:pPr>
            <a:r>
              <a:rPr lang="zh-CN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成为中国服务行业的引领者</a:t>
            </a:r>
          </a:p>
          <a:p>
            <a:pPr>
              <a:buNone/>
            </a:pPr>
            <a:endParaRPr lang="en-US" altLang="zh-CN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  <a:defRPr/>
            </a:pPr>
            <a:endParaRPr lang="en-US" altLang="zh-CN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1204612" y="1029812"/>
            <a:ext cx="108000" cy="108000"/>
          </a:xfrm>
          <a:prstGeom prst="rect">
            <a:avLst/>
          </a:prstGeom>
          <a:solidFill>
            <a:srgbClr val="939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6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>
          <a:xfrm>
            <a:off x="10088778" y="562708"/>
            <a:ext cx="2861904" cy="467104"/>
          </a:xfrm>
        </p:spPr>
        <p:txBody>
          <a:bodyPr/>
          <a:lstStyle/>
          <a:p>
            <a:r>
              <a:rPr lang="en-US" altLang="zh-CN" dirty="0" smtClean="0"/>
              <a:t>PART FOUR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我们的定位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-1204612" y="1029812"/>
            <a:ext cx="108000" cy="108000"/>
          </a:xfrm>
          <a:prstGeom prst="rect">
            <a:avLst/>
          </a:prstGeom>
          <a:solidFill>
            <a:srgbClr val="939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2701931635"/>
              </p:ext>
            </p:extLst>
          </p:nvPr>
        </p:nvGraphicFramePr>
        <p:xfrm>
          <a:off x="4720570" y="764771"/>
          <a:ext cx="6799160" cy="5613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矩形 14"/>
          <p:cNvSpPr/>
          <p:nvPr/>
        </p:nvSpPr>
        <p:spPr>
          <a:xfrm>
            <a:off x="960739" y="2440486"/>
            <a:ext cx="27557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     </a:t>
            </a:r>
            <a:r>
              <a:rPr lang="zh-CN" altLang="zh-CN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实现</a:t>
            </a:r>
            <a:r>
              <a:rPr lang="zh-CN" alt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企业一体化服务模式！</a:t>
            </a:r>
            <a:endParaRPr lang="zh-CN" alt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85371" y="15240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939393"/>
                </a:solidFill>
              </a:rPr>
              <a:t>CLICK TO ADD YOUR TITLE HERE</a:t>
            </a:r>
            <a:endParaRPr lang="zh-CN" altLang="en-US" sz="2000" dirty="0">
              <a:solidFill>
                <a:srgbClr val="939393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09131" y="5890901"/>
            <a:ext cx="2243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2"/>
                </a:solidFill>
              </a:rPr>
              <a:t>DESIGN   BY </a:t>
            </a:r>
          </a:p>
          <a:p>
            <a:r>
              <a:rPr lang="en-US" altLang="zh-CN" sz="2000" dirty="0" smtClean="0">
                <a:solidFill>
                  <a:schemeClr val="accent2"/>
                </a:solidFill>
              </a:rPr>
              <a:t>BEIWEIPPT</a:t>
            </a:r>
          </a:p>
          <a:p>
            <a:endParaRPr lang="zh-CN" altLang="en-US" sz="2000" dirty="0">
              <a:solidFill>
                <a:schemeClr val="accent2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5371" y="2565126"/>
            <a:ext cx="100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</a:rPr>
              <a:t>01</a:t>
            </a:r>
            <a:r>
              <a:rPr lang="en-US" altLang="zh-CN" sz="40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zh-CN" alt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5371" y="3543207"/>
            <a:ext cx="100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</a:rPr>
              <a:t>02.</a:t>
            </a:r>
            <a:endParaRPr lang="zh-CN" alt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5371" y="4521288"/>
            <a:ext cx="100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</a:rPr>
              <a:t>03.</a:t>
            </a:r>
            <a:endParaRPr lang="zh-CN" alt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5371" y="5499368"/>
            <a:ext cx="100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</a:rPr>
              <a:t>04.</a:t>
            </a:r>
            <a:endParaRPr lang="zh-CN" alt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65992" y="2660376"/>
            <a:ext cx="363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 smtClean="0">
                <a:solidFill>
                  <a:srgbClr val="4EA4DD"/>
                </a:solidFill>
                <a:latin typeface="+mj-ea"/>
                <a:ea typeface="+mj-ea"/>
              </a:rPr>
              <a:t>集团介绍</a:t>
            </a:r>
            <a:endParaRPr lang="zh-CN" altLang="en-US" sz="3200" dirty="0">
              <a:solidFill>
                <a:srgbClr val="4EA4DD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65992" y="3631018"/>
            <a:ext cx="363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集团发展史</a:t>
            </a:r>
            <a:endParaRPr lang="zh-CN" altLang="en-US" sz="3200" dirty="0">
              <a:solidFill>
                <a:srgbClr val="4EA4DD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65992" y="4601660"/>
            <a:ext cx="363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集团业务</a:t>
            </a:r>
            <a:endParaRPr lang="zh-CN" altLang="en-US" sz="3200" dirty="0">
              <a:solidFill>
                <a:srgbClr val="4EA4DD"/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65992" y="5572302"/>
            <a:ext cx="363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集团愿景与使命</a:t>
            </a:r>
            <a:endParaRPr lang="zh-CN" altLang="en-US" sz="3200" dirty="0">
              <a:solidFill>
                <a:srgbClr val="4EA4DD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481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4294967295"/>
          </p:nvPr>
        </p:nvSpPr>
        <p:spPr>
          <a:xfrm>
            <a:off x="0" y="561975"/>
            <a:ext cx="6369050" cy="512763"/>
          </a:xfrm>
        </p:spPr>
        <p:txBody>
          <a:bodyPr/>
          <a:lstStyle/>
          <a:p>
            <a:r>
              <a:rPr lang="zh-CN" altLang="en-US" dirty="0" smtClean="0"/>
              <a:t>集团优势</a:t>
            </a:r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103030" y="1210614"/>
            <a:ext cx="11938715" cy="5647386"/>
          </a:xfrm>
        </p:spPr>
        <p:txBody>
          <a:bodyPr>
            <a:normAutofit/>
          </a:bodyPr>
          <a:lstStyle/>
          <a:p>
            <a:r>
              <a:rPr lang="zh-CN" altLang="zh-CN" sz="1600" dirty="0"/>
              <a:t>时间方面：成立于</a:t>
            </a:r>
            <a:r>
              <a:rPr lang="en-US" altLang="zh-CN" sz="1600" dirty="0"/>
              <a:t>2002</a:t>
            </a:r>
            <a:r>
              <a:rPr lang="zh-CN" altLang="zh-CN" sz="1600" dirty="0"/>
              <a:t>年</a:t>
            </a:r>
            <a:r>
              <a:rPr lang="en-US" altLang="zh-CN" sz="1600" dirty="0"/>
              <a:t>8</a:t>
            </a:r>
            <a:r>
              <a:rPr lang="zh-CN" altLang="zh-CN" sz="1600" dirty="0"/>
              <a:t>月</a:t>
            </a:r>
            <a:r>
              <a:rPr lang="en-US" altLang="zh-CN" sz="1600" dirty="0"/>
              <a:t>21</a:t>
            </a:r>
            <a:r>
              <a:rPr lang="zh-CN" altLang="zh-CN" sz="1600" dirty="0"/>
              <a:t>日</a:t>
            </a:r>
            <a:r>
              <a:rPr lang="zh-CN" altLang="zh-CN" sz="1600" dirty="0" smtClean="0"/>
              <a:t>。</a:t>
            </a:r>
            <a:endParaRPr lang="zh-CN" altLang="zh-CN" sz="1600" dirty="0"/>
          </a:p>
          <a:p>
            <a:pPr lvl="0"/>
            <a:r>
              <a:rPr lang="zh-CN" altLang="zh-CN" sz="1600" u="sng" dirty="0"/>
              <a:t>资质方面：</a:t>
            </a:r>
            <a:r>
              <a:rPr lang="zh-CN" altLang="zh-CN" sz="1600" dirty="0"/>
              <a:t>正规合法的中国知识产权局授权机构，属于一级代理的规范性指定代理机构。 </a:t>
            </a:r>
          </a:p>
          <a:p>
            <a:pPr lvl="0"/>
            <a:r>
              <a:rPr lang="zh-CN" altLang="zh-CN" sz="1600" u="sng" dirty="0"/>
              <a:t>产品方面：</a:t>
            </a:r>
            <a:r>
              <a:rPr lang="zh-CN" altLang="zh-CN" sz="1600" dirty="0"/>
              <a:t>涵盖知识产权全方位的产品，高新技术企业认定、科技项目申报、扶持政策、商标注册、专利申报、著作权登记、</a:t>
            </a:r>
            <a:r>
              <a:rPr lang="zh-CN" altLang="zh-CN" sz="1600" dirty="0" smtClean="0"/>
              <a:t>计</a:t>
            </a:r>
            <a:endParaRPr lang="en-US" altLang="zh-CN" sz="1600" dirty="0" smtClean="0"/>
          </a:p>
          <a:p>
            <a:pPr marL="0" lvl="0" indent="0">
              <a:buNone/>
            </a:pPr>
            <a:r>
              <a:rPr lang="en-US" altLang="zh-CN" sz="1600" dirty="0" smtClean="0"/>
              <a:t>    </a:t>
            </a:r>
            <a:r>
              <a:rPr lang="zh-CN" altLang="zh-CN" sz="1600" dirty="0" smtClean="0"/>
              <a:t>算</a:t>
            </a:r>
            <a:r>
              <a:rPr lang="zh-CN" altLang="zh-CN" sz="1600" dirty="0"/>
              <a:t>机软件等，可为客户提供全方位的、一站式托管服务，快速满足客户的</a:t>
            </a:r>
            <a:r>
              <a:rPr lang="zh-CN" altLang="zh-CN" sz="1600" dirty="0" smtClean="0"/>
              <a:t>需求。 </a:t>
            </a:r>
            <a:endParaRPr lang="zh-CN" altLang="zh-CN" sz="1600" dirty="0"/>
          </a:p>
          <a:p>
            <a:pPr lvl="0"/>
            <a:r>
              <a:rPr lang="zh-CN" altLang="zh-CN" sz="1600" u="sng" dirty="0"/>
              <a:t>团队方面：</a:t>
            </a:r>
            <a:r>
              <a:rPr lang="zh-CN" altLang="zh-CN" sz="1600" dirty="0"/>
              <a:t>由资深的商标代理人、版权代理人、专利工程师、专利代理人及律师构建而成的超过</a:t>
            </a:r>
            <a:r>
              <a:rPr lang="en-US" altLang="zh-CN" sz="1600" dirty="0"/>
              <a:t>200</a:t>
            </a:r>
            <a:r>
              <a:rPr lang="zh-CN" altLang="zh-CN" sz="1600" dirty="0"/>
              <a:t>人的团队，其均拥有丰富的</a:t>
            </a:r>
            <a:r>
              <a:rPr lang="zh-CN" altLang="zh-CN" sz="1600" dirty="0" smtClean="0"/>
              <a:t>从</a:t>
            </a:r>
            <a:endParaRPr lang="en-US" altLang="zh-CN" sz="1600" dirty="0" smtClean="0"/>
          </a:p>
          <a:p>
            <a:pPr marL="0" lvl="0" indent="0">
              <a:buNone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</a:t>
            </a:r>
            <a:r>
              <a:rPr lang="zh-CN" altLang="zh-CN" sz="1600" dirty="0" smtClean="0"/>
              <a:t>业</a:t>
            </a:r>
            <a:r>
              <a:rPr lang="zh-CN" altLang="zh-CN" sz="1600" dirty="0"/>
              <a:t>经验，可为客户度身定制最专业的、经济合理的保护方案，帮助客户实现品牌和技术的最大化升值转化，免除企业的后顾</a:t>
            </a:r>
            <a:r>
              <a:rPr lang="zh-CN" altLang="zh-CN" sz="1600" dirty="0" smtClean="0"/>
              <a:t>之</a:t>
            </a:r>
            <a:endParaRPr lang="en-US" altLang="zh-CN" sz="1600" dirty="0" smtClean="0"/>
          </a:p>
          <a:p>
            <a:pPr marL="0" lvl="0" indent="0">
              <a:buNone/>
            </a:pPr>
            <a:r>
              <a:rPr lang="en-US" altLang="zh-CN" sz="1600" dirty="0" smtClean="0"/>
              <a:t>    </a:t>
            </a:r>
            <a:r>
              <a:rPr lang="zh-CN" altLang="zh-CN" sz="1600" dirty="0" smtClean="0"/>
              <a:t>忧。</a:t>
            </a:r>
            <a:endParaRPr lang="zh-CN" altLang="zh-CN" sz="1600" dirty="0"/>
          </a:p>
          <a:p>
            <a:pPr lvl="0"/>
            <a:r>
              <a:rPr lang="zh-CN" altLang="zh-CN" sz="1600" u="sng" dirty="0"/>
              <a:t>服务方式方面：</a:t>
            </a:r>
            <a:r>
              <a:rPr lang="zh-CN" altLang="zh-CN" sz="1600" dirty="0"/>
              <a:t>采用 “一对一顾问咨询</a:t>
            </a:r>
            <a:r>
              <a:rPr lang="en-US" altLang="zh-CN" sz="1600" dirty="0"/>
              <a:t>+</a:t>
            </a:r>
            <a:r>
              <a:rPr lang="zh-CN" altLang="zh-CN" sz="1600" dirty="0"/>
              <a:t>团队运作”的服务方式，满足客户的各种需求，并最大化的保障客户权利。 </a:t>
            </a:r>
          </a:p>
          <a:p>
            <a:pPr lvl="0"/>
            <a:r>
              <a:rPr lang="zh-CN" altLang="zh-CN" sz="1600" u="sng" dirty="0"/>
              <a:t>流程方面：</a:t>
            </a:r>
            <a:r>
              <a:rPr lang="zh-CN" altLang="zh-CN" sz="1600" dirty="0"/>
              <a:t>专业的客服人员会在第一时间制作、审核、递交申请材料，并告知客户申请进度、传达国家下方的各种官方文件</a:t>
            </a:r>
            <a:r>
              <a:rPr lang="zh-CN" altLang="zh-CN" sz="1600" dirty="0" smtClean="0"/>
              <a:t>。</a:t>
            </a:r>
            <a:endParaRPr lang="zh-CN" altLang="zh-CN" sz="1600" dirty="0"/>
          </a:p>
          <a:p>
            <a:pPr lvl="0"/>
            <a:r>
              <a:rPr lang="zh-CN" altLang="zh-CN" sz="1600" u="sng" dirty="0"/>
              <a:t>档案方面：</a:t>
            </a:r>
            <a:r>
              <a:rPr lang="zh-CN" altLang="zh-CN" sz="1600" dirty="0"/>
              <a:t>设有严密的客户档案管理，对业务文件材料进行电子分类、立卷、编目、归档、完善和销毁，避免了客户多次重复</a:t>
            </a:r>
            <a:r>
              <a:rPr lang="zh-CN" altLang="zh-CN" sz="1600" dirty="0" smtClean="0"/>
              <a:t>提</a:t>
            </a:r>
            <a:endParaRPr lang="en-US" altLang="zh-CN" sz="1600" dirty="0" smtClean="0"/>
          </a:p>
          <a:p>
            <a:pPr marL="0" lvl="0" indent="0">
              <a:buNone/>
            </a:pPr>
            <a:r>
              <a:rPr lang="en-US" altLang="zh-CN" sz="1600" dirty="0" smtClean="0"/>
              <a:t>     </a:t>
            </a:r>
            <a:r>
              <a:rPr lang="zh-CN" altLang="zh-CN" sz="1600" dirty="0" smtClean="0"/>
              <a:t>交</a:t>
            </a:r>
            <a:r>
              <a:rPr lang="zh-CN" altLang="zh-CN" sz="1600" dirty="0"/>
              <a:t>部分材料，并严格保守档案中涉及的商业秘密。 </a:t>
            </a:r>
            <a:endParaRPr lang="en-US" altLang="zh-CN" sz="1600" dirty="0" smtClean="0"/>
          </a:p>
          <a:p>
            <a:pPr lvl="0"/>
            <a:r>
              <a:rPr lang="zh-CN" altLang="zh-CN" sz="1600" u="sng" dirty="0" smtClean="0"/>
              <a:t>合作</a:t>
            </a:r>
            <a:r>
              <a:rPr lang="zh-CN" altLang="zh-CN" sz="1600" u="sng" dirty="0"/>
              <a:t>方面：与辽宁的知名企业建立的长期战略合作的关系，</a:t>
            </a:r>
            <a:r>
              <a:rPr lang="zh-CN" altLang="zh-CN" sz="1600" dirty="0"/>
              <a:t>与知识产权局、科技局等主管部门具有良好的互动关系，可随时</a:t>
            </a:r>
            <a:r>
              <a:rPr lang="zh-CN" altLang="zh-CN" sz="1600" dirty="0" smtClean="0"/>
              <a:t>了解</a:t>
            </a:r>
            <a:endParaRPr lang="en-US" altLang="zh-CN" sz="1600" dirty="0" smtClean="0"/>
          </a:p>
          <a:p>
            <a:pPr lvl="0"/>
            <a:r>
              <a:rPr lang="zh-CN" altLang="zh-CN" sz="1600" dirty="0" smtClean="0"/>
              <a:t>政策</a:t>
            </a:r>
            <a:r>
              <a:rPr lang="zh-CN" altLang="zh-CN" sz="1600" dirty="0"/>
              <a:t>变化，为客户提供疑难业务办理；而且与海外多家机构建立直接合作关系，可经济便捷地为客户提供涉外知识产权服务。 </a:t>
            </a:r>
          </a:p>
          <a:p>
            <a:endParaRPr lang="zh-CN" altLang="zh-CN" sz="1600" dirty="0"/>
          </a:p>
          <a:p>
            <a:pPr marL="0" indent="0">
              <a:buNone/>
            </a:pP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693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646540" y="2795358"/>
            <a:ext cx="3767138" cy="1482725"/>
            <a:chOff x="4267201" y="2576514"/>
            <a:chExt cx="3767138" cy="1482725"/>
          </a:xfrm>
        </p:grpSpPr>
        <p:sp>
          <p:nvSpPr>
            <p:cNvPr id="4" name="TextBox 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67201" y="2816226"/>
              <a:ext cx="18473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en-US" altLang="zh-CN" sz="6000" dirty="0">
                <a:solidFill>
                  <a:schemeClr val="accent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5" name="空心弧 4"/>
            <p:cNvSpPr/>
            <p:nvPr>
              <p:custDataLst>
                <p:tags r:id="rId2"/>
              </p:custDataLst>
            </p:nvPr>
          </p:nvSpPr>
          <p:spPr bwMode="auto">
            <a:xfrm rot="7086271">
              <a:off x="6551614" y="2576514"/>
              <a:ext cx="1482725" cy="1482725"/>
            </a:xfrm>
            <a:prstGeom prst="blockArc">
              <a:avLst>
                <a:gd name="adj1" fmla="val 5502533"/>
                <a:gd name="adj2" fmla="val 1980318"/>
                <a:gd name="adj3" fmla="val 1053"/>
              </a:avLst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414839" y="3660775"/>
              <a:ext cx="21923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dist">
                <a:defRPr/>
              </a:pPr>
              <a:endParaRPr lang="zh-CN" altLang="en-US" sz="1800" dirty="0">
                <a:latin typeface="+mn-ea"/>
                <a:ea typeface="+mn-ea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899980" y="3244334"/>
            <a:ext cx="839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32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职场竞争不同情弱者、争夺荣誉做优秀</a:t>
            </a:r>
            <a:r>
              <a:rPr lang="zh-CN" altLang="zh-CN" sz="32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团队</a:t>
            </a:r>
            <a:r>
              <a:rPr lang="zh-CN" altLang="en-US" sz="32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！</a:t>
            </a:r>
            <a:endParaRPr lang="zh-CN" altLang="zh-CN" sz="3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052638" y="2303149"/>
            <a:ext cx="8495159" cy="781050"/>
          </a:xfrm>
        </p:spPr>
        <p:txBody>
          <a:bodyPr/>
          <a:lstStyle/>
          <a:p>
            <a:r>
              <a:rPr lang="zh-CN" altLang="zh-CN" dirty="0"/>
              <a:t>职场竞争不同情弱者、争夺荣誉做优秀</a:t>
            </a:r>
            <a:r>
              <a:rPr lang="zh-CN" altLang="zh-CN" dirty="0" smtClean="0"/>
              <a:t>团队</a:t>
            </a:r>
            <a:r>
              <a:rPr lang="zh-CN" altLang="en-US" dirty="0" smtClean="0"/>
              <a:t>！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13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            </a:t>
            </a:r>
            <a:r>
              <a:rPr lang="zh-CN" altLang="en-US" sz="6000" dirty="0" smtClean="0"/>
              <a:t>谢  谢    </a:t>
            </a:r>
            <a:r>
              <a:rPr lang="zh-CN" altLang="en-US" dirty="0" smtClean="0"/>
              <a:t>！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861026" y="1204970"/>
            <a:ext cx="4801281" cy="382696"/>
          </a:xfrm>
        </p:spPr>
        <p:txBody>
          <a:bodyPr/>
          <a:lstStyle/>
          <a:p>
            <a:r>
              <a:rPr lang="zh-CN" altLang="en-US" dirty="0" smtClean="0"/>
              <a:t>圣群专利事务所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92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01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集团介绍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 smtClean="0"/>
              <a:t>PART  ONE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97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861026" y="1287887"/>
            <a:ext cx="6394322" cy="4508002"/>
          </a:xfrm>
        </p:spPr>
        <p:txBody>
          <a:bodyPr/>
          <a:lstStyle/>
          <a:p>
            <a:r>
              <a:rPr lang="zh-CN" altLang="zh-CN" sz="2000" dirty="0" smtClean="0"/>
              <a:t>辽宁圣群专利事务所</a:t>
            </a:r>
            <a:r>
              <a:rPr lang="zh-CN" altLang="zh-CN" sz="2000" dirty="0"/>
              <a:t>（简称圣群知识产权）是经由国家知识产权局备案的指定申报机构。具备真正的专利代理资质。公司是由多名资深专利代理人、版权代理人、专利工程师、知识产权顾问和律师构建组成的强大服务团队，包括专利技术事业部、科技项目申报部、法律事务部、政策扶持部四个部门；同时还有科技局作为战略密切合作伙伴提供政策、资金补助咨询支持。采用</a:t>
            </a:r>
            <a:r>
              <a:rPr lang="en-US" altLang="zh-CN" sz="2000" dirty="0"/>
              <a:t>“</a:t>
            </a:r>
            <a:r>
              <a:rPr lang="zh-CN" altLang="zh-CN" sz="2000" dirty="0"/>
              <a:t>一对一顾问咨询</a:t>
            </a:r>
            <a:r>
              <a:rPr lang="en-US" altLang="zh-CN" sz="2000" dirty="0"/>
              <a:t>+</a:t>
            </a:r>
            <a:r>
              <a:rPr lang="zh-CN" altLang="zh-CN" sz="2000" dirty="0"/>
              <a:t>团队运作</a:t>
            </a:r>
            <a:r>
              <a:rPr lang="en-US" altLang="zh-CN" sz="2000" dirty="0"/>
              <a:t>”</a:t>
            </a:r>
            <a:r>
              <a:rPr lang="zh-CN" altLang="zh-CN" sz="2000" dirty="0"/>
              <a:t>的服务方式快速满足客户需求，始终坚持</a:t>
            </a:r>
            <a:r>
              <a:rPr lang="en-US" altLang="zh-CN" sz="2000" dirty="0"/>
              <a:t>“</a:t>
            </a:r>
            <a:r>
              <a:rPr lang="zh-CN" altLang="zh-CN" sz="2000" dirty="0"/>
              <a:t>专业优质、诚信尽责、合作共赢</a:t>
            </a:r>
            <a:r>
              <a:rPr lang="en-US" altLang="zh-CN" sz="2000" dirty="0"/>
              <a:t>”</a:t>
            </a:r>
            <a:r>
              <a:rPr lang="zh-CN" altLang="zh-CN" sz="2000" dirty="0"/>
              <a:t>的经营理念，为大型企业、中小企业、农村合作社、事业团体组织提供全面且专业的一站式服务。服务领域包括商标注册、版权登记、专利申报、及政府对企业的补助申报等基础权利的申请、以及企业的知识产权整体规划布局等。 </a:t>
            </a:r>
          </a:p>
          <a:p>
            <a:endParaRPr lang="zh-CN" alt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3773177" y="221569"/>
            <a:ext cx="4801281" cy="692832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50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91460" y="5174265"/>
            <a:ext cx="1715179" cy="1551213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员工风采展示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0" y="5141843"/>
            <a:ext cx="2110471" cy="15836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31" y="5141843"/>
            <a:ext cx="2244980" cy="15836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11" y="5141843"/>
            <a:ext cx="2334770" cy="15836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81" y="5174265"/>
            <a:ext cx="2553867" cy="15512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548" y="5141842"/>
            <a:ext cx="2637182" cy="15836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0" y="138439"/>
            <a:ext cx="3307114" cy="2638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9" y="2809461"/>
            <a:ext cx="3336805" cy="23323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57" y="79924"/>
            <a:ext cx="3353274" cy="272953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55" y="2841884"/>
            <a:ext cx="3353275" cy="229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02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集团发展史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6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 smtClean="0"/>
              <a:t>PART ONE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579414" y="578474"/>
            <a:ext cx="6368824" cy="512036"/>
          </a:xfrm>
        </p:spPr>
        <p:txBody>
          <a:bodyPr/>
          <a:lstStyle/>
          <a:p>
            <a:r>
              <a:rPr lang="en-US" altLang="zh-CN" dirty="0" smtClean="0"/>
              <a:t>TITLE HERE</a:t>
            </a:r>
            <a:endParaRPr lang="zh-CN" altLang="en-US" dirty="0"/>
          </a:p>
        </p:txBody>
      </p:sp>
      <p:sp>
        <p:nvSpPr>
          <p:cNvPr id="4" name="MH_Other_1"/>
          <p:cNvSpPr/>
          <p:nvPr>
            <p:custDataLst>
              <p:tags r:id="rId1"/>
            </p:custDataLst>
          </p:nvPr>
        </p:nvSpPr>
        <p:spPr>
          <a:xfrm>
            <a:off x="2721671" y="3421417"/>
            <a:ext cx="1619037" cy="924401"/>
          </a:xfrm>
          <a:custGeom>
            <a:avLst/>
            <a:gdLst>
              <a:gd name="connsiteX0" fmla="*/ 0 w 1079500"/>
              <a:gd name="connsiteY0" fmla="*/ 0 h 381000"/>
              <a:gd name="connsiteX1" fmla="*/ 96474 w 1079500"/>
              <a:gd name="connsiteY1" fmla="*/ 0 h 381000"/>
              <a:gd name="connsiteX2" fmla="*/ 97446 w 1079500"/>
              <a:gd name="connsiteY2" fmla="*/ 741 h 381000"/>
              <a:gd name="connsiteX3" fmla="*/ 539750 w 1079500"/>
              <a:gd name="connsiteY3" fmla="*/ 98029 h 381000"/>
              <a:gd name="connsiteX4" fmla="*/ 982054 w 1079500"/>
              <a:gd name="connsiteY4" fmla="*/ 741 h 381000"/>
              <a:gd name="connsiteX5" fmla="*/ 983026 w 1079500"/>
              <a:gd name="connsiteY5" fmla="*/ 0 h 381000"/>
              <a:gd name="connsiteX6" fmla="*/ 1079500 w 1079500"/>
              <a:gd name="connsiteY6" fmla="*/ 0 h 381000"/>
              <a:gd name="connsiteX7" fmla="*/ 1079500 w 1079500"/>
              <a:gd name="connsiteY7" fmla="*/ 381000 h 381000"/>
              <a:gd name="connsiteX8" fmla="*/ 983025 w 1079500"/>
              <a:gd name="connsiteY8" fmla="*/ 381000 h 381000"/>
              <a:gd name="connsiteX9" fmla="*/ 982054 w 1079500"/>
              <a:gd name="connsiteY9" fmla="*/ 380260 h 381000"/>
              <a:gd name="connsiteX10" fmla="*/ 539750 w 1079500"/>
              <a:gd name="connsiteY10" fmla="*/ 282972 h 381000"/>
              <a:gd name="connsiteX11" fmla="*/ 97446 w 1079500"/>
              <a:gd name="connsiteY11" fmla="*/ 380260 h 381000"/>
              <a:gd name="connsiteX12" fmla="*/ 96476 w 1079500"/>
              <a:gd name="connsiteY12" fmla="*/ 381000 h 381000"/>
              <a:gd name="connsiteX13" fmla="*/ 0 w 1079500"/>
              <a:gd name="connsiteY13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9500" h="381000">
                <a:moveTo>
                  <a:pt x="0" y="0"/>
                </a:moveTo>
                <a:lnTo>
                  <a:pt x="96474" y="0"/>
                </a:lnTo>
                <a:lnTo>
                  <a:pt x="97446" y="741"/>
                </a:lnTo>
                <a:cubicBezTo>
                  <a:pt x="193302" y="59438"/>
                  <a:pt x="355632" y="98029"/>
                  <a:pt x="539750" y="98029"/>
                </a:cubicBezTo>
                <a:cubicBezTo>
                  <a:pt x="723868" y="98029"/>
                  <a:pt x="886198" y="59438"/>
                  <a:pt x="982054" y="741"/>
                </a:cubicBezTo>
                <a:lnTo>
                  <a:pt x="983026" y="0"/>
                </a:lnTo>
                <a:lnTo>
                  <a:pt x="1079500" y="0"/>
                </a:lnTo>
                <a:lnTo>
                  <a:pt x="1079500" y="381000"/>
                </a:lnTo>
                <a:lnTo>
                  <a:pt x="983025" y="381000"/>
                </a:lnTo>
                <a:lnTo>
                  <a:pt x="982054" y="380260"/>
                </a:lnTo>
                <a:cubicBezTo>
                  <a:pt x="886198" y="321564"/>
                  <a:pt x="723868" y="282972"/>
                  <a:pt x="539750" y="282972"/>
                </a:cubicBezTo>
                <a:cubicBezTo>
                  <a:pt x="355632" y="282972"/>
                  <a:pt x="193302" y="321564"/>
                  <a:pt x="97446" y="380260"/>
                </a:cubicBezTo>
                <a:lnTo>
                  <a:pt x="96476" y="381000"/>
                </a:lnTo>
                <a:lnTo>
                  <a:pt x="0" y="381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MH_Other_2"/>
          <p:cNvSpPr/>
          <p:nvPr>
            <p:custDataLst>
              <p:tags r:id="rId2"/>
            </p:custDataLst>
          </p:nvPr>
        </p:nvSpPr>
        <p:spPr>
          <a:xfrm>
            <a:off x="5286483" y="3421417"/>
            <a:ext cx="1619037" cy="924401"/>
          </a:xfrm>
          <a:custGeom>
            <a:avLst/>
            <a:gdLst>
              <a:gd name="connsiteX0" fmla="*/ 0 w 1079500"/>
              <a:gd name="connsiteY0" fmla="*/ 0 h 381000"/>
              <a:gd name="connsiteX1" fmla="*/ 96474 w 1079500"/>
              <a:gd name="connsiteY1" fmla="*/ 0 h 381000"/>
              <a:gd name="connsiteX2" fmla="*/ 97446 w 1079500"/>
              <a:gd name="connsiteY2" fmla="*/ 741 h 381000"/>
              <a:gd name="connsiteX3" fmla="*/ 539750 w 1079500"/>
              <a:gd name="connsiteY3" fmla="*/ 98029 h 381000"/>
              <a:gd name="connsiteX4" fmla="*/ 982054 w 1079500"/>
              <a:gd name="connsiteY4" fmla="*/ 741 h 381000"/>
              <a:gd name="connsiteX5" fmla="*/ 983026 w 1079500"/>
              <a:gd name="connsiteY5" fmla="*/ 0 h 381000"/>
              <a:gd name="connsiteX6" fmla="*/ 1079500 w 1079500"/>
              <a:gd name="connsiteY6" fmla="*/ 0 h 381000"/>
              <a:gd name="connsiteX7" fmla="*/ 1079500 w 1079500"/>
              <a:gd name="connsiteY7" fmla="*/ 381000 h 381000"/>
              <a:gd name="connsiteX8" fmla="*/ 983025 w 1079500"/>
              <a:gd name="connsiteY8" fmla="*/ 381000 h 381000"/>
              <a:gd name="connsiteX9" fmla="*/ 982054 w 1079500"/>
              <a:gd name="connsiteY9" fmla="*/ 380260 h 381000"/>
              <a:gd name="connsiteX10" fmla="*/ 539750 w 1079500"/>
              <a:gd name="connsiteY10" fmla="*/ 282972 h 381000"/>
              <a:gd name="connsiteX11" fmla="*/ 97446 w 1079500"/>
              <a:gd name="connsiteY11" fmla="*/ 380260 h 381000"/>
              <a:gd name="connsiteX12" fmla="*/ 96476 w 1079500"/>
              <a:gd name="connsiteY12" fmla="*/ 381000 h 381000"/>
              <a:gd name="connsiteX13" fmla="*/ 0 w 1079500"/>
              <a:gd name="connsiteY13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9500" h="381000">
                <a:moveTo>
                  <a:pt x="0" y="0"/>
                </a:moveTo>
                <a:lnTo>
                  <a:pt x="96474" y="0"/>
                </a:lnTo>
                <a:lnTo>
                  <a:pt x="97446" y="741"/>
                </a:lnTo>
                <a:cubicBezTo>
                  <a:pt x="193302" y="59438"/>
                  <a:pt x="355632" y="98029"/>
                  <a:pt x="539750" y="98029"/>
                </a:cubicBezTo>
                <a:cubicBezTo>
                  <a:pt x="723868" y="98029"/>
                  <a:pt x="886198" y="59438"/>
                  <a:pt x="982054" y="741"/>
                </a:cubicBezTo>
                <a:lnTo>
                  <a:pt x="983026" y="0"/>
                </a:lnTo>
                <a:lnTo>
                  <a:pt x="1079500" y="0"/>
                </a:lnTo>
                <a:lnTo>
                  <a:pt x="1079500" y="381000"/>
                </a:lnTo>
                <a:lnTo>
                  <a:pt x="983025" y="381000"/>
                </a:lnTo>
                <a:lnTo>
                  <a:pt x="982054" y="380260"/>
                </a:lnTo>
                <a:cubicBezTo>
                  <a:pt x="886198" y="321564"/>
                  <a:pt x="723868" y="282972"/>
                  <a:pt x="539750" y="282972"/>
                </a:cubicBezTo>
                <a:cubicBezTo>
                  <a:pt x="355632" y="282972"/>
                  <a:pt x="193302" y="321564"/>
                  <a:pt x="97446" y="380260"/>
                </a:cubicBezTo>
                <a:lnTo>
                  <a:pt x="96476" y="381000"/>
                </a:lnTo>
                <a:lnTo>
                  <a:pt x="0" y="381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MH_Other_3"/>
          <p:cNvSpPr/>
          <p:nvPr>
            <p:custDataLst>
              <p:tags r:id="rId3"/>
            </p:custDataLst>
          </p:nvPr>
        </p:nvSpPr>
        <p:spPr>
          <a:xfrm>
            <a:off x="7851294" y="3421417"/>
            <a:ext cx="1619037" cy="924401"/>
          </a:xfrm>
          <a:custGeom>
            <a:avLst/>
            <a:gdLst>
              <a:gd name="connsiteX0" fmla="*/ 0 w 1079500"/>
              <a:gd name="connsiteY0" fmla="*/ 0 h 381000"/>
              <a:gd name="connsiteX1" fmla="*/ 96474 w 1079500"/>
              <a:gd name="connsiteY1" fmla="*/ 0 h 381000"/>
              <a:gd name="connsiteX2" fmla="*/ 97446 w 1079500"/>
              <a:gd name="connsiteY2" fmla="*/ 741 h 381000"/>
              <a:gd name="connsiteX3" fmla="*/ 539750 w 1079500"/>
              <a:gd name="connsiteY3" fmla="*/ 98029 h 381000"/>
              <a:gd name="connsiteX4" fmla="*/ 982054 w 1079500"/>
              <a:gd name="connsiteY4" fmla="*/ 741 h 381000"/>
              <a:gd name="connsiteX5" fmla="*/ 983026 w 1079500"/>
              <a:gd name="connsiteY5" fmla="*/ 0 h 381000"/>
              <a:gd name="connsiteX6" fmla="*/ 1079500 w 1079500"/>
              <a:gd name="connsiteY6" fmla="*/ 0 h 381000"/>
              <a:gd name="connsiteX7" fmla="*/ 1079500 w 1079500"/>
              <a:gd name="connsiteY7" fmla="*/ 381000 h 381000"/>
              <a:gd name="connsiteX8" fmla="*/ 983025 w 1079500"/>
              <a:gd name="connsiteY8" fmla="*/ 381000 h 381000"/>
              <a:gd name="connsiteX9" fmla="*/ 982054 w 1079500"/>
              <a:gd name="connsiteY9" fmla="*/ 380260 h 381000"/>
              <a:gd name="connsiteX10" fmla="*/ 539750 w 1079500"/>
              <a:gd name="connsiteY10" fmla="*/ 282972 h 381000"/>
              <a:gd name="connsiteX11" fmla="*/ 97446 w 1079500"/>
              <a:gd name="connsiteY11" fmla="*/ 380260 h 381000"/>
              <a:gd name="connsiteX12" fmla="*/ 96476 w 1079500"/>
              <a:gd name="connsiteY12" fmla="*/ 381000 h 381000"/>
              <a:gd name="connsiteX13" fmla="*/ 0 w 1079500"/>
              <a:gd name="connsiteY13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9500" h="381000">
                <a:moveTo>
                  <a:pt x="0" y="0"/>
                </a:moveTo>
                <a:lnTo>
                  <a:pt x="96474" y="0"/>
                </a:lnTo>
                <a:lnTo>
                  <a:pt x="97446" y="741"/>
                </a:lnTo>
                <a:cubicBezTo>
                  <a:pt x="193302" y="59438"/>
                  <a:pt x="355632" y="98029"/>
                  <a:pt x="539750" y="98029"/>
                </a:cubicBezTo>
                <a:cubicBezTo>
                  <a:pt x="723868" y="98029"/>
                  <a:pt x="886198" y="59438"/>
                  <a:pt x="982054" y="741"/>
                </a:cubicBezTo>
                <a:lnTo>
                  <a:pt x="983026" y="0"/>
                </a:lnTo>
                <a:lnTo>
                  <a:pt x="1079500" y="0"/>
                </a:lnTo>
                <a:lnTo>
                  <a:pt x="1079500" y="381000"/>
                </a:lnTo>
                <a:lnTo>
                  <a:pt x="983025" y="381000"/>
                </a:lnTo>
                <a:lnTo>
                  <a:pt x="982054" y="380260"/>
                </a:lnTo>
                <a:cubicBezTo>
                  <a:pt x="886198" y="321564"/>
                  <a:pt x="723868" y="282972"/>
                  <a:pt x="539750" y="282972"/>
                </a:cubicBezTo>
                <a:cubicBezTo>
                  <a:pt x="355632" y="282972"/>
                  <a:pt x="193302" y="321564"/>
                  <a:pt x="97446" y="380260"/>
                </a:cubicBezTo>
                <a:lnTo>
                  <a:pt x="96476" y="381000"/>
                </a:lnTo>
                <a:lnTo>
                  <a:pt x="0" y="381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MH_Other_4"/>
          <p:cNvSpPr/>
          <p:nvPr>
            <p:custDataLst>
              <p:tags r:id="rId4"/>
            </p:custDataLst>
          </p:nvPr>
        </p:nvSpPr>
        <p:spPr>
          <a:xfrm>
            <a:off x="4036137" y="3108828"/>
            <a:ext cx="1554917" cy="1552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000" dirty="0" smtClean="0">
                <a:solidFill>
                  <a:srgbClr val="FFFFFF"/>
                </a:solidFill>
              </a:rPr>
              <a:t>2013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8" name="MH_Other_5"/>
          <p:cNvSpPr/>
          <p:nvPr>
            <p:custDataLst>
              <p:tags r:id="rId5"/>
            </p:custDataLst>
          </p:nvPr>
        </p:nvSpPr>
        <p:spPr>
          <a:xfrm>
            <a:off x="1471326" y="3108828"/>
            <a:ext cx="1552244" cy="1552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000" dirty="0" smtClean="0">
                <a:solidFill>
                  <a:srgbClr val="FFFFFF"/>
                </a:solidFill>
              </a:rPr>
              <a:t>2002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9" name="MH_Other_6"/>
          <p:cNvSpPr/>
          <p:nvPr>
            <p:custDataLst>
              <p:tags r:id="rId6"/>
            </p:custDataLst>
          </p:nvPr>
        </p:nvSpPr>
        <p:spPr>
          <a:xfrm>
            <a:off x="6600949" y="3108828"/>
            <a:ext cx="1554917" cy="1552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000" dirty="0" smtClean="0">
                <a:solidFill>
                  <a:srgbClr val="FFFFFF"/>
                </a:solidFill>
              </a:rPr>
              <a:t>2014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10" name="MH_Other_7"/>
          <p:cNvSpPr/>
          <p:nvPr>
            <p:custDataLst>
              <p:tags r:id="rId7"/>
            </p:custDataLst>
          </p:nvPr>
        </p:nvSpPr>
        <p:spPr>
          <a:xfrm>
            <a:off x="9168429" y="3108828"/>
            <a:ext cx="1552246" cy="1552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000" dirty="0" smtClean="0">
                <a:solidFill>
                  <a:srgbClr val="FFFFFF"/>
                </a:solidFill>
              </a:rPr>
              <a:t>2016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69553" y="1779904"/>
            <a:ext cx="2755789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经国家审批核准成立知识产权服务公司提供知识产权法律服务。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00512" y="1779904"/>
            <a:ext cx="2755789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经历三年的发展赢得了口碑，成立了互联网公司并且在同一年开设了大连分公司。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629721" y="4814702"/>
            <a:ext cx="275578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16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年更是腾飞的一年，成立了中正云道科技公司，并与辽宁科技局，中小企业服务中心联合成为辽宁地区综合的多元化的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公司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。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35700" y="4814702"/>
            <a:ext cx="275578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经历两年的发展成为辽宁地区知名企业，为企业提供了更专业更全面的法律服务。成为辽宁工商局的战略合作单位。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 smtClean="0"/>
              <a:t>PART ONE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579414" y="578474"/>
            <a:ext cx="6368824" cy="512036"/>
          </a:xfrm>
        </p:spPr>
        <p:txBody>
          <a:bodyPr/>
          <a:lstStyle/>
          <a:p>
            <a:r>
              <a:rPr lang="en-US" altLang="zh-CN" dirty="0" smtClean="0"/>
              <a:t>TITLE HERE</a:t>
            </a:r>
            <a:endParaRPr lang="zh-CN" altLang="en-US" dirty="0"/>
          </a:p>
        </p:txBody>
      </p:sp>
      <p:graphicFrame>
        <p:nvGraphicFramePr>
          <p:cNvPr id="14" name="图表 13"/>
          <p:cNvGraphicFramePr/>
          <p:nvPr>
            <p:extLst>
              <p:ext uri="{D42A27DB-BD31-4B8C-83A1-F6EECF244321}">
                <p14:modId xmlns:p14="http://schemas.microsoft.com/office/powerpoint/2010/main" val="3107526459"/>
              </p:ext>
            </p:extLst>
          </p:nvPr>
        </p:nvGraphicFramePr>
        <p:xfrm>
          <a:off x="3789980" y="2429066"/>
          <a:ext cx="4861912" cy="3241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直接连接符 16"/>
          <p:cNvCxnSpPr/>
          <p:nvPr/>
        </p:nvCxnSpPr>
        <p:spPr>
          <a:xfrm>
            <a:off x="2669501" y="3480707"/>
            <a:ext cx="2175641" cy="0"/>
          </a:xfrm>
          <a:prstGeom prst="line">
            <a:avLst/>
          </a:prstGeom>
          <a:ln w="22225">
            <a:solidFill>
              <a:srgbClr val="4EA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206599" y="4950279"/>
            <a:ext cx="2175641" cy="0"/>
          </a:xfrm>
          <a:prstGeom prst="line">
            <a:avLst/>
          </a:prstGeom>
          <a:ln w="22225">
            <a:solidFill>
              <a:srgbClr val="4EA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609740" y="2891526"/>
            <a:ext cx="13543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</a:rPr>
              <a:t>37%</a:t>
            </a:r>
            <a:r>
              <a:rPr lang="zh-CN" altLang="en-US" sz="3600" dirty="0" smtClean="0">
                <a:solidFill>
                  <a:schemeClr val="tx1">
                    <a:lumMod val="50000"/>
                  </a:schemeClr>
                </a:solidFill>
              </a:rPr>
              <a:t>没有品牌意识没有专利产品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82981" y="4303948"/>
            <a:ext cx="13543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</a:rPr>
              <a:t>63%</a:t>
            </a:r>
            <a:r>
              <a:rPr lang="zh-CN" altLang="en-US" sz="3600" dirty="0" smtClean="0">
                <a:solidFill>
                  <a:schemeClr val="tx1">
                    <a:lumMod val="50000"/>
                  </a:schemeClr>
                </a:solidFill>
              </a:rPr>
              <a:t>没有合理宣传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4500" y="1200810"/>
            <a:ext cx="235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A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</a:p>
        </p:txBody>
      </p:sp>
      <p:sp>
        <p:nvSpPr>
          <p:cNvPr id="28" name="矩形 27"/>
          <p:cNvSpPr/>
          <p:nvPr/>
        </p:nvSpPr>
        <p:spPr>
          <a:xfrm>
            <a:off x="573791" y="1612149"/>
            <a:ext cx="1068475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 根据现在的市场变化，企业面临着做生意难，找生意难和管生意难。没有品牌没有专利产品，没有合理的广告宣传导致企业停滞不前，小型企业甚至生命周期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3-5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年。这种情况和市场大环境有关系，企业要想发展就得解决实际的问题。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11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1902" y="-49069"/>
            <a:ext cx="12192000" cy="6918882"/>
          </a:xfrm>
          <a:prstGeom prst="rect">
            <a:avLst/>
          </a:prstGeom>
          <a:solidFill>
            <a:srgbClr val="4EA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EA4DD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8" r="33377"/>
          <a:stretch/>
        </p:blipFill>
        <p:spPr>
          <a:xfrm>
            <a:off x="0" y="0"/>
            <a:ext cx="5143500" cy="68698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167902" y="1196983"/>
            <a:ext cx="351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小  结  </a:t>
            </a:r>
            <a:endParaRPr lang="zh-CN" altLang="en-US" sz="3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70171" y="2663678"/>
            <a:ext cx="40168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 smtClean="0">
                <a:solidFill>
                  <a:schemeClr val="accent2"/>
                </a:solidFill>
              </a:rPr>
              <a:t>        随着市场的发展本集团根据市场需求多元化发展，给员工提供全方位的发展机会，并于辽宁工商局以及沈阳中小企业服务中心强强联合，给中小企业提供多元化的服务。我们更关心的是员工的发展，目前员工总数超过</a:t>
            </a:r>
            <a:r>
              <a:rPr lang="en-US" altLang="zh-CN" sz="1600" dirty="0" smtClean="0">
                <a:solidFill>
                  <a:schemeClr val="accent2"/>
                </a:solidFill>
              </a:rPr>
              <a:t>100</a:t>
            </a:r>
            <a:r>
              <a:rPr lang="zh-CN" altLang="en-US" sz="1600" dirty="0" smtClean="0">
                <a:solidFill>
                  <a:schemeClr val="accent2"/>
                </a:solidFill>
              </a:rPr>
              <a:t>人。涉及到的领域包括知识产权服务，法律咨询服务，互联网外包装服务，电力行业，广告业务等多领域。</a:t>
            </a:r>
            <a:endParaRPr lang="zh-CN" altLang="en-US" sz="1600" dirty="0">
              <a:solidFill>
                <a:schemeClr val="accent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70171" y="2272734"/>
            <a:ext cx="4816929" cy="415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endParaRPr lang="zh-CN" altLang="en-US" dirty="0">
              <a:solidFill>
                <a:srgbClr val="E8EAE9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143500" y="0"/>
            <a:ext cx="0" cy="68698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21326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1838"/>
  <p:tag name="MH_LIBRARY" val="GRAPHIC"/>
  <p:tag name="MH_TYPE" val="SubTitle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1838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1838"/>
  <p:tag name="MH_LIBRARY" val="GRAPHIC"/>
  <p:tag name="MH_TYPE" val="SubTitle"/>
  <p:tag name="MH_ORDER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2557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2557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2557"/>
  <p:tag name="MH_LIBRARY" val="GRAPHIC"/>
  <p:tag name="MH_TYPE" val="Other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2557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2557"/>
  <p:tag name="MH_LIBRARY" val="GRAPHIC"/>
  <p:tag name="MH_TYPE" val="Other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2557"/>
  <p:tag name="MH_LIBRARY" val="GRAPHIC"/>
  <p:tag name="MH_TYPE" val="Other"/>
  <p:tag name="MH_ORDER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2557"/>
  <p:tag name="MH_LIBRARY" val="GRAPHIC"/>
  <p:tag name="MH_TYPE" val="Other"/>
  <p:tag name="MH_ORDER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21326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3845"/>
  <p:tag name="MH_LIBRARY" val="GRAPHIC"/>
  <p:tag name="MH_TYPE" val="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3845"/>
  <p:tag name="MH_LIBRARY" val="GRAPHIC"/>
  <p:tag name="MH_TYPE" val="Other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3845"/>
  <p:tag name="MH_LIBRARY" val="GRAPHIC"/>
  <p:tag name="MH_TYPE" val="Other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3845"/>
  <p:tag name="MH_LIBRARY" val="GRAPHIC"/>
  <p:tag name="MH_TYPE" val="Other"/>
  <p:tag name="MH_ORDER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3845"/>
  <p:tag name="MH_LIBRARY" val="GRAPHIC"/>
  <p:tag name="MH_TYPE" val="Other"/>
  <p:tag name="MH_ORDER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3845"/>
  <p:tag name="MH_LIBRARY" val="GRAPHIC"/>
  <p:tag name="MH_TYPE" val="Other"/>
  <p:tag name="MH_ORDER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3845"/>
  <p:tag name="MH_LIBRARY" val="GRAPHIC"/>
  <p:tag name="MH_TYPE" val="Other"/>
  <p:tag name="MH_ORDER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5243"/>
  <p:tag name="MH_LIBRARY" val="GRAPHIC"/>
  <p:tag name="MH_TYPE" val="Other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5243"/>
  <p:tag name="MH_LIBRARY" val="GRAPHIC"/>
  <p:tag name="MH_TYPE" val="Other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5243"/>
  <p:tag name="MH_LIBRARY" val="GRAPHIC"/>
  <p:tag name="MH_TYPE" val="Other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21326"/>
  <p:tag name="MH_LIBRARY" val="GRAPHIC"/>
  <p:tag name="MH_TYPE" val="Other"/>
  <p:tag name="MH_ORDER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5243"/>
  <p:tag name="MH_LIBRARY" val="GRAPHIC"/>
  <p:tag name="MH_TYPE" val="Other"/>
  <p:tag name="MH_ORDER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5243"/>
  <p:tag name="MH_LIBRARY" val="GRAPHIC"/>
  <p:tag name="MH_TYPE" val="Other"/>
  <p:tag name="MH_ORDER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5243"/>
  <p:tag name="MH_LIBRARY" val="GRAPHIC"/>
  <p:tag name="MH_TYPE" val="Other"/>
  <p:tag name="MH_ORDER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5243"/>
  <p:tag name="MH_LIBRARY" val="GRAPHIC"/>
  <p:tag name="MH_TYPE" val="Other"/>
  <p:tag name="MH_ORDER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5243"/>
  <p:tag name="MH_LIBRARY" val="GRAPHIC"/>
  <p:tag name="MH_TYPE" val="Other"/>
  <p:tag name="MH_ORDER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5856"/>
  <p:tag name="MH_LIBRARY" val="GRAPHIC"/>
  <p:tag name="MH_TYPE" val="Other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5856"/>
  <p:tag name="MH_LIBRARY" val="GRAPHIC"/>
  <p:tag name="MH_TYPE" val="Other"/>
  <p:tag name="MH_ORDER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5856"/>
  <p:tag name="MH_LIBRARY" val="GRAPHIC"/>
  <p:tag name="MH_TYPE" val="Other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5856"/>
  <p:tag name="MH_LIBRARY" val="GRAPHIC"/>
  <p:tag name="MH_TYPE" val="Other"/>
  <p:tag name="MH_ORDER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5856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21326"/>
  <p:tag name="MH_LIBRARY" val="GRAPHIC"/>
  <p:tag name="MH_TYPE" val="Other"/>
  <p:tag name="MH_ORDER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5856"/>
  <p:tag name="MH_LIBRARY" val="GRAPHIC"/>
  <p:tag name="MH_TYPE" val="Other"/>
  <p:tag name="MH_ORDER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5856"/>
  <p:tag name="MH_LIBRARY" val="GRAPHIC"/>
  <p:tag name="MH_TYPE" val="Other"/>
  <p:tag name="MH_ORDER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5856"/>
  <p:tag name="MH_LIBRARY" val="GRAPHIC"/>
  <p:tag name="MH_TYPE" val="Other"/>
  <p:tag name="MH_ORDER" val="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5856"/>
  <p:tag name="MH_LIBRARY" val="GRAPHIC"/>
  <p:tag name="MH_TYPE" val="Other"/>
  <p:tag name="MH_ORDER" val="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5856"/>
  <p:tag name="MH_LIBRARY" val="GRAPHIC"/>
  <p:tag name="MH_TYPE" val="Other"/>
  <p:tag name="MH_ORDER" val="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5856"/>
  <p:tag name="MH_LIBRARY" val="GRAPHIC"/>
  <p:tag name="MH_TYPE" val="Other"/>
  <p:tag name="MH_ORDER" val="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5856"/>
  <p:tag name="MH_LIBRARY" val="GRAPHIC"/>
  <p:tag name="MH_TYPE" val="Other"/>
  <p:tag name="MH_ORDER" val="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5856"/>
  <p:tag name="MH_LIBRARY" val="GRAPHIC"/>
  <p:tag name="MH_TYPE" val="Other"/>
  <p:tag name="MH_ORDER" val="1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21326"/>
  <p:tag name="MH_LIBRARY" val="GRAPHIC"/>
  <p:tag name="MH_TYPE" val="Other"/>
  <p:tag name="MH_ORDER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Text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SubTitle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Text"/>
  <p:tag name="MH_ORDER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SubTitle"/>
  <p:tag name="MH_ORDER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75920"/>
  <p:tag name="MH_LIBRARY" val="GRAPHIC"/>
  <p:tag name="MH_ORDER" val="TextBox 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75920"/>
  <p:tag name="MH_LIBRARY" val="GRAPHIC"/>
  <p:tag name="MH_ORDER" val="Block Arc 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75920"/>
  <p:tag name="MH_LIBRARY" val="GRAPHIC"/>
  <p:tag name="MH_ORDER" val="TextBox 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21326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21326"/>
  <p:tag name="MH_LIBRARY" val="GRAPHIC"/>
  <p:tag name="MH_TYPE" val="Other"/>
  <p:tag name="MH_ORDER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1838"/>
  <p:tag name="MH_LIBRARY" val="GRAPHIC"/>
  <p:tag name="MH_TYPE" val="SubTitle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231838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Office 主题">
  <a:themeElements>
    <a:clrScheme name="自定义 11">
      <a:dk1>
        <a:srgbClr val="4EA4DD"/>
      </a:dk1>
      <a:lt1>
        <a:srgbClr val="4EA4DD"/>
      </a:lt1>
      <a:dk2>
        <a:srgbClr val="E8EAE9"/>
      </a:dk2>
      <a:lt2>
        <a:srgbClr val="44546A"/>
      </a:lt2>
      <a:accent1>
        <a:srgbClr val="4EA4DD"/>
      </a:accent1>
      <a:accent2>
        <a:srgbClr val="FFFFFF"/>
      </a:accent2>
      <a:accent3>
        <a:srgbClr val="939393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华文细黑"/>
        <a:ea typeface="微软雅黑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1124</Words>
  <Application>Microsoft Office PowerPoint</Application>
  <PresentationFormat>宽屏</PresentationFormat>
  <Paragraphs>127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汉仪菱心体简</vt:lpstr>
      <vt:lpstr>华文细黑</vt:lpstr>
      <vt:lpstr>华文新魏</vt:lpstr>
      <vt:lpstr>宋体</vt:lpstr>
      <vt:lpstr>微软雅黑</vt:lpstr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apple</cp:lastModifiedBy>
  <cp:revision>87</cp:revision>
  <dcterms:created xsi:type="dcterms:W3CDTF">2016-05-08T08:56:43Z</dcterms:created>
  <dcterms:modified xsi:type="dcterms:W3CDTF">2017-10-12T02:16:53Z</dcterms:modified>
</cp:coreProperties>
</file>